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4.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5.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6.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7.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8.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9.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10.xml" ContentType="application/vnd.openxmlformats-officedocument.theme+xml"/>
  <Override PartName="/ppt/tags/tag4.xml" ContentType="application/vnd.openxmlformats-officedocument.presentationml.tags+xml"/>
  <Override PartName="/ppt/theme/theme11.xml" ContentType="application/vnd.openxmlformats-officedocument.theme+xml"/>
  <Override PartName="/ppt/tags/tag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3" r:id="rId4"/>
    <p:sldMasterId id="2147483679" r:id="rId5"/>
    <p:sldMasterId id="2147483686" r:id="rId6"/>
    <p:sldMasterId id="2147483767" r:id="rId7"/>
    <p:sldMasterId id="2147483773" r:id="rId8"/>
    <p:sldMasterId id="2147483707" r:id="rId9"/>
    <p:sldMasterId id="2147483714" r:id="rId10"/>
    <p:sldMasterId id="2147483739" r:id="rId11"/>
    <p:sldMasterId id="2147483746" r:id="rId12"/>
    <p:sldMasterId id="2147483750" r:id="rId13"/>
  </p:sldMasterIdLst>
  <p:notesMasterIdLst>
    <p:notesMasterId r:id="rId25"/>
  </p:notesMasterIdLst>
  <p:sldIdLst>
    <p:sldId id="2147376030" r:id="rId14"/>
    <p:sldId id="2147376088" r:id="rId15"/>
    <p:sldId id="2147376072" r:id="rId16"/>
    <p:sldId id="2147376082" r:id="rId17"/>
    <p:sldId id="2147376080" r:id="rId18"/>
    <p:sldId id="2147376073" r:id="rId19"/>
    <p:sldId id="2147376078" r:id="rId20"/>
    <p:sldId id="2147376085" r:id="rId21"/>
    <p:sldId id="2147376076" r:id="rId22"/>
    <p:sldId id="2147376090" r:id="rId23"/>
    <p:sldId id="214737610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7CBFEEC-2091-4970-9915-52E0BC58DC4E}">
          <p14:sldIdLst>
            <p14:sldId id="2147376030"/>
            <p14:sldId id="2147376088"/>
            <p14:sldId id="2147376072"/>
            <p14:sldId id="2147376082"/>
            <p14:sldId id="2147376080"/>
            <p14:sldId id="2147376073"/>
            <p14:sldId id="2147376078"/>
            <p14:sldId id="2147376085"/>
            <p14:sldId id="2147376076"/>
            <p14:sldId id="2147376090"/>
            <p14:sldId id="2147376104"/>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34D6204-D44F-675B-5182-B3D4241D3335}" name="Butte, Hiba" initials="BH" userId="S::hbutte@deloitte.com::8712c0f8-fdcc-4d2b-9340-cfe209b2312c" providerId="AD"/>
  <p188:author id="{88EDCF11-F0B7-AFC7-9491-C2A7F2585058}" name="Crecilla Vonetta Scott (CENSUS/HRD FED)" initials="CF" userId="S::crecilla.scott@census.gov::e7949dbd-bd95-4849-87d5-04b5085825dc" providerId="AD"/>
  <p188:author id="{53595122-848B-301B-6A83-491147EF65F9}" name="Emmanuel Motsiopoulos" initials="EM" userId="Emmanuel Motsiopoulos" providerId="None"/>
  <p188:author id="{2CCEE12B-3019-EAB4-678F-2DDACE6CEDF4}" name="Emily L Wiley (CENSUS/EWD FED)" initials="ELW(F" userId="S::emily.l.ross@census.gov::c1826123-a76c-4df6-a318-d69d2f7329b4" providerId="AD"/>
  <p188:author id="{29016434-40A9-B1E2-DAF8-EB096D1C432E}" name="Sprague, Ben R" initials="SBR" userId="S::benrsprague@deloitte.com::97d52d5e-9dd1-466e-a3d2-73a81b35d06f" providerId="AD"/>
  <p188:author id="{C5C4994D-4844-9744-98FD-035EF5FC1A0B}" name="Michelle H Kim (CENSUS/HRD FED)" initials="MHK(F" userId="S::michelle.h.kim@census.gov::e05e9b16-4ad7-4c98-85da-3082795edc45" providerId="AD"/>
  <p188:author id="{B9FF0D4E-BB16-EF1D-DC17-ACE8B179B7FD}" name="Arnold Delarosa (CENSUS/HRD FED)" initials="AF" userId="S::arnold.delarosa@census.gov::83336b55-aa2b-4e85-9a28-184885e20991" providerId="AD"/>
  <p188:author id="{0D1E6153-90B0-DB53-38BF-2C4D5FF83C71}" name="Angelia G Johnson  (CENSUS/HRD FED)" initials="AF" userId="S::angelia.g.johnson@census.gov::a2b51359-376c-4f09-8bbd-865d435e07c1" providerId="AD"/>
  <p188:author id="{56860E55-991A-5D3D-A658-8AFC1CBD9462}" name="Jason M Bauer (CENSUS/EMD FED)" initials="JMB(F" userId="S::jason.m.bauer@census.gov::37aafe10-865c-4ae0-a9a1-92cdda35ef86" providerId="AD"/>
  <p188:author id="{4A5D4A5C-84C1-3E67-830A-2DE585323BF7}" name="Troy Jerrel Brightson (CENSUS/HRD FED)" initials="TJB(F" userId="S::troy.jerrel.brightson@census.gov::f7eff31c-cc55-4bc5-9fe7-d640bcb4d877" providerId="AD"/>
  <p188:author id="{0EDD8B72-AACD-C502-CD82-EDF4F3A9B303}" name="Gray, Lydia" initials="GL" userId="S::lygray@deloitte.com::5be6fe10-ce71-409a-b226-fb9f5a5524b3" providerId="AD"/>
  <p188:author id="{5A25BACC-34E9-ED8C-5F4E-111E7A056136}" name="Waldman, Julia" initials="WJ" userId="S::juwaldman@deloitte.com::f792f93d-6ef3-4289-9f34-b29894332906" providerId="AD"/>
  <p188:author id="{0D5C6CDB-EF93-D8EC-3084-0EB2C375FE3A}" name="Katharyn Stuart Loweth (CENSUS/EWD CTR)" initials="KSL(C" userId="S::katharyn.s.loweth@census.gov::3cb22a08-5e64-4bbc-b9c6-e168498803da"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Arnold Delarosa (CENSUS/HRD FED)" initials="AD(F" lastIdx="3" clrIdx="0">
    <p:extLst>
      <p:ext uri="{19B8F6BF-5375-455C-9EA6-DF929625EA0E}">
        <p15:presenceInfo xmlns:p15="http://schemas.microsoft.com/office/powerpoint/2012/main" userId="S::arnold.delarosa@census.gov::83336b55-aa2b-4e85-9a28-184885e2099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112E51"/>
    <a:srgbClr val="B1C2CB"/>
    <a:srgbClr val="26C6DA"/>
    <a:srgbClr val="7A90BC"/>
    <a:srgbClr val="7B91BD"/>
    <a:srgbClr val="3333CC"/>
    <a:srgbClr val="0376BB"/>
    <a:srgbClr val="3A1AA3"/>
    <a:srgbClr val="EEF1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26" autoAdjust="0"/>
    <p:restoredTop sz="86792" autoAdjust="0"/>
  </p:normalViewPr>
  <p:slideViewPr>
    <p:cSldViewPr snapToGrid="0">
      <p:cViewPr varScale="1">
        <p:scale>
          <a:sx n="98" d="100"/>
          <a:sy n="98" d="100"/>
        </p:scale>
        <p:origin x="10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Master" Target="slideMasters/slideMaster10.xml"/><Relationship Id="rId18" Type="http://schemas.openxmlformats.org/officeDocument/2006/relationships/slide" Target="slides/slide5.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8.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4.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3.xml"/><Relationship Id="rId20" Type="http://schemas.openxmlformats.org/officeDocument/2006/relationships/slide" Target="slides/slide7.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1.xml"/><Relationship Id="rId5" Type="http://schemas.openxmlformats.org/officeDocument/2006/relationships/slideMaster" Target="slideMasters/slideMaster2.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viewProps" Target="viewProps.xml"/><Relationship Id="rId10" Type="http://schemas.openxmlformats.org/officeDocument/2006/relationships/slideMaster" Target="slideMasters/slideMaster7.xml"/><Relationship Id="rId19" Type="http://schemas.openxmlformats.org/officeDocument/2006/relationships/slide" Target="slides/slide6.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111277921058344"/>
          <c:y val="0.14962668527814546"/>
          <c:w val="0.63229170767716536"/>
          <c:h val="0.94843750317190556"/>
        </c:manualLayout>
      </c:layout>
      <c:doughnutChart>
        <c:varyColors val="1"/>
        <c:ser>
          <c:idx val="0"/>
          <c:order val="0"/>
          <c:tx>
            <c:strRef>
              <c:f>Sheet1!$B$1</c:f>
              <c:strCache>
                <c:ptCount val="1"/>
                <c:pt idx="0">
                  <c:v>Column1</c:v>
                </c:pt>
              </c:strCache>
            </c:strRef>
          </c:tx>
          <c:spPr>
            <a:ln>
              <a:solidFill>
                <a:schemeClr val="bg1"/>
              </a:solidFill>
            </a:ln>
          </c:spPr>
          <c:dPt>
            <c:idx val="0"/>
            <c:bubble3D val="0"/>
            <c:spPr>
              <a:solidFill>
                <a:schemeClr val="accent1"/>
              </a:solidFill>
              <a:ln w="19050">
                <a:solidFill>
                  <a:schemeClr val="bg1"/>
                </a:solidFill>
              </a:ln>
              <a:effectLst/>
            </c:spPr>
            <c:extLst>
              <c:ext xmlns:c16="http://schemas.microsoft.com/office/drawing/2014/chart" uri="{C3380CC4-5D6E-409C-BE32-E72D297353CC}">
                <c16:uniqueId val="{00000001-8803-420B-960C-7F45D9732EE7}"/>
              </c:ext>
            </c:extLst>
          </c:dPt>
          <c:dPt>
            <c:idx val="1"/>
            <c:bubble3D val="0"/>
            <c:spPr>
              <a:solidFill>
                <a:srgbClr val="112E51"/>
              </a:solidFill>
              <a:ln w="19050">
                <a:solidFill>
                  <a:schemeClr val="bg1"/>
                </a:solidFill>
              </a:ln>
              <a:effectLst/>
            </c:spPr>
            <c:extLst>
              <c:ext xmlns:c16="http://schemas.microsoft.com/office/drawing/2014/chart" uri="{C3380CC4-5D6E-409C-BE32-E72D297353CC}">
                <c16:uniqueId val="{00000001-5721-4897-A10A-29BCB5AAC437}"/>
              </c:ext>
            </c:extLst>
          </c:dPt>
          <c:dPt>
            <c:idx val="2"/>
            <c:bubble3D val="0"/>
            <c:spPr>
              <a:solidFill>
                <a:schemeClr val="accent3"/>
              </a:solidFill>
              <a:ln w="19050">
                <a:solidFill>
                  <a:schemeClr val="bg1"/>
                </a:solidFill>
              </a:ln>
              <a:effectLst/>
            </c:spPr>
            <c:extLst>
              <c:ext xmlns:c16="http://schemas.microsoft.com/office/drawing/2014/chart" uri="{C3380CC4-5D6E-409C-BE32-E72D297353CC}">
                <c16:uniqueId val="{00000005-8803-420B-960C-7F45D9732EE7}"/>
              </c:ext>
            </c:extLst>
          </c:dPt>
          <c:dPt>
            <c:idx val="3"/>
            <c:bubble3D val="0"/>
            <c:spPr>
              <a:solidFill>
                <a:schemeClr val="accent4"/>
              </a:solidFill>
              <a:ln w="19050">
                <a:solidFill>
                  <a:schemeClr val="bg1"/>
                </a:solidFill>
              </a:ln>
              <a:effectLst/>
            </c:spPr>
            <c:extLst>
              <c:ext xmlns:c16="http://schemas.microsoft.com/office/drawing/2014/chart" uri="{C3380CC4-5D6E-409C-BE32-E72D297353CC}">
                <c16:uniqueId val="{00000007-8803-420B-960C-7F45D9732EE7}"/>
              </c:ext>
            </c:extLst>
          </c:dPt>
          <c:cat>
            <c:strRef>
              <c:f>Sheet1!$A$2:$A$5</c:f>
              <c:strCache>
                <c:ptCount val="2"/>
                <c:pt idx="0">
                  <c:v>1st Qtr</c:v>
                </c:pt>
                <c:pt idx="1">
                  <c:v>2nd Qtr</c:v>
                </c:pt>
              </c:strCache>
            </c:strRef>
          </c:cat>
          <c:val>
            <c:numRef>
              <c:f>Sheet1!$B$2:$B$5</c:f>
              <c:numCache>
                <c:formatCode>General</c:formatCode>
                <c:ptCount val="4"/>
                <c:pt idx="0">
                  <c:v>49</c:v>
                </c:pt>
                <c:pt idx="1">
                  <c:v>51</c:v>
                </c:pt>
              </c:numCache>
            </c:numRef>
          </c:val>
          <c:extLst>
            <c:ext xmlns:c16="http://schemas.microsoft.com/office/drawing/2014/chart" uri="{C3380CC4-5D6E-409C-BE32-E72D297353CC}">
              <c16:uniqueId val="{00000000-5721-4897-A10A-29BCB5AAC437}"/>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111277921058344"/>
          <c:y val="0.14962668527814546"/>
          <c:w val="0.63229170767716536"/>
          <c:h val="0.94843750317190556"/>
        </c:manualLayout>
      </c:layout>
      <c:doughnutChart>
        <c:varyColors val="1"/>
        <c:ser>
          <c:idx val="0"/>
          <c:order val="0"/>
          <c:tx>
            <c:strRef>
              <c:f>Sheet1!$B$1</c:f>
              <c:strCache>
                <c:ptCount val="1"/>
                <c:pt idx="0">
                  <c:v>Column1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096-433C-83C7-72EF1F92D21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096-433C-83C7-72EF1F92D21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096-433C-83C7-72EF1F92D21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3096-433C-83C7-72EF1F92D21F}"/>
              </c:ext>
            </c:extLst>
          </c:dPt>
          <c:cat>
            <c:strRef>
              <c:f>Sheet1!$A$2:$A$5</c:f>
              <c:strCache>
                <c:ptCount val="2"/>
                <c:pt idx="0">
                  <c:v>1st Qtr</c:v>
                </c:pt>
                <c:pt idx="1">
                  <c:v>2nd Qtr</c:v>
                </c:pt>
              </c:strCache>
            </c:strRef>
          </c:cat>
          <c:val>
            <c:numRef>
              <c:f>Sheet1!$B$2:$B$5</c:f>
              <c:numCache>
                <c:formatCode>General</c:formatCode>
                <c:ptCount val="4"/>
                <c:pt idx="0">
                  <c:v>75</c:v>
                </c:pt>
                <c:pt idx="1">
                  <c:v>25</c:v>
                </c:pt>
              </c:numCache>
            </c:numRef>
          </c:val>
          <c:extLst>
            <c:ext xmlns:c16="http://schemas.microsoft.com/office/drawing/2014/chart" uri="{C3380CC4-5D6E-409C-BE32-E72D297353CC}">
              <c16:uniqueId val="{00000008-3096-433C-83C7-72EF1F92D21F}"/>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0.svg>
</file>

<file path=ppt/media/image3.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9F5E2E-183E-4D85-ACA2-44A0A769134E}" type="datetimeFigureOut">
              <a:rPr lang="en-US" smtClean="0"/>
              <a:t>8/8/2024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93B369-DA20-4A3C-BD8D-C3B6A2321E89}" type="slidenum">
              <a:rPr lang="en-US" smtClean="0"/>
              <a:t>‹#›</a:t>
            </a:fld>
            <a:endParaRPr lang="en-US"/>
          </a:p>
        </p:txBody>
      </p:sp>
    </p:spTree>
    <p:extLst>
      <p:ext uri="{BB962C8B-B14F-4D97-AF65-F5344CB8AC3E}">
        <p14:creationId xmlns:p14="http://schemas.microsoft.com/office/powerpoint/2010/main" val="13245038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KL</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94538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Calibri" panose="020F0502020204030204" pitchFamily="34" charset="0"/>
                <a:ea typeface="Calibri" panose="020F0502020204030204" pitchFamily="34" charset="0"/>
                <a:cs typeface="Calibri" panose="020F0502020204030204" pitchFamily="34" charset="0"/>
              </a:rPr>
              <a:t>KL</a:t>
            </a:r>
          </a:p>
          <a:p>
            <a:endParaRPr lang="en-US" sz="1200" dirty="0">
              <a:latin typeface="Calibri" panose="020F0502020204030204" pitchFamily="34" charset="0"/>
              <a:ea typeface="Calibri" panose="020F0502020204030204" pitchFamily="34" charset="0"/>
              <a:cs typeface="Calibri" panose="020F0502020204030204" pitchFamily="34" charset="0"/>
            </a:endParaRPr>
          </a:p>
          <a:p>
            <a:r>
              <a:rPr lang="en-US" sz="1200" dirty="0">
                <a:latin typeface="Calibri" panose="020F0502020204030204" pitchFamily="34" charset="0"/>
                <a:ea typeface="Calibri" panose="020F0502020204030204" pitchFamily="34" charset="0"/>
                <a:cs typeface="Calibri" panose="020F0502020204030204" pitchFamily="34" charset="0"/>
              </a:rPr>
              <a:t>Day of Week Analysis:</a:t>
            </a:r>
          </a:p>
          <a:p>
            <a:pPr marL="285750" indent="-285750">
              <a:buFont typeface="Arial" panose="020B0604020202020204" pitchFamily="34" charset="0"/>
              <a:buChar char="•"/>
            </a:pPr>
            <a:r>
              <a:rPr lang="en-US" sz="1200" dirty="0">
                <a:latin typeface="Calibri" panose="020F0502020204030204" pitchFamily="34" charset="0"/>
                <a:ea typeface="Calibri" panose="020F0502020204030204" pitchFamily="34" charset="0"/>
                <a:cs typeface="Calibri" panose="020F0502020204030204" pitchFamily="34" charset="0"/>
              </a:rPr>
              <a:t>76% of initial emails are sent on a Thursday</a:t>
            </a:r>
          </a:p>
          <a:p>
            <a:pPr marL="285750" indent="-285750">
              <a:buFont typeface="Arial" panose="020B0604020202020204" pitchFamily="34" charset="0"/>
              <a:buChar char="•"/>
            </a:pPr>
            <a:r>
              <a:rPr lang="en-US" sz="1200" dirty="0">
                <a:latin typeface="Calibri" panose="020F0502020204030204" pitchFamily="34" charset="0"/>
                <a:ea typeface="Calibri" panose="020F0502020204030204" pitchFamily="34" charset="0"/>
                <a:cs typeface="Calibri" panose="020F0502020204030204" pitchFamily="34" charset="0"/>
              </a:rPr>
              <a:t>55% of DDR emails are sent on a Tuesday</a:t>
            </a:r>
          </a:p>
          <a:p>
            <a:pPr marL="285750" indent="-285750">
              <a:buFont typeface="Arial" panose="020B0604020202020204" pitchFamily="34" charset="0"/>
              <a:buChar char="•"/>
            </a:pPr>
            <a:r>
              <a:rPr lang="en-US" sz="1200" dirty="0">
                <a:latin typeface="Calibri" panose="020F0502020204030204" pitchFamily="34" charset="0"/>
                <a:ea typeface="Calibri" panose="020F0502020204030204" pitchFamily="34" charset="0"/>
                <a:cs typeface="Calibri" panose="020F0502020204030204" pitchFamily="34" charset="0"/>
              </a:rPr>
              <a:t>First follow-up email is spread across the work week but second and third FU email mostly occur on Tuesday </a:t>
            </a:r>
          </a:p>
          <a:p>
            <a:endParaRPr lang="en-US" dirty="0"/>
          </a:p>
        </p:txBody>
      </p:sp>
      <p:sp>
        <p:nvSpPr>
          <p:cNvPr id="4" name="Slide Number Placeholder 3"/>
          <p:cNvSpPr>
            <a:spLocks noGrp="1"/>
          </p:cNvSpPr>
          <p:nvPr>
            <p:ph type="sldNum" sz="quarter" idx="5"/>
          </p:nvPr>
        </p:nvSpPr>
        <p:spPr/>
        <p:txBody>
          <a:bodyPr/>
          <a:lstStyle/>
          <a:p>
            <a:fld id="{6493B369-DA20-4A3C-BD8D-C3B6A2321E89}" type="slidenum">
              <a:rPr lang="en-US" smtClean="0"/>
              <a:t>3</a:t>
            </a:fld>
            <a:endParaRPr lang="en-US"/>
          </a:p>
        </p:txBody>
      </p:sp>
    </p:spTree>
    <p:extLst>
      <p:ext uri="{BB962C8B-B14F-4D97-AF65-F5344CB8AC3E}">
        <p14:creationId xmlns:p14="http://schemas.microsoft.com/office/powerpoint/2010/main" val="4033173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HW</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alibri" panose="020F0502020204030204" pitchFamily="34" charset="0"/>
                <a:ea typeface="Calibri" panose="020F0502020204030204" pitchFamily="34" charset="0"/>
                <a:cs typeface="Calibri" panose="020F0502020204030204" pitchFamily="34" charset="0"/>
              </a:rPr>
              <a:t>Correlation between increase in survey communication efforts (grey bars) and burn rate/early burn rate also varies</a:t>
            </a:r>
          </a:p>
          <a:p>
            <a:endParaRPr lang="en-US" dirty="0"/>
          </a:p>
        </p:txBody>
      </p:sp>
      <p:sp>
        <p:nvSpPr>
          <p:cNvPr id="4" name="Slide Number Placeholder 3"/>
          <p:cNvSpPr>
            <a:spLocks noGrp="1"/>
          </p:cNvSpPr>
          <p:nvPr>
            <p:ph type="sldNum" sz="quarter" idx="5"/>
          </p:nvPr>
        </p:nvSpPr>
        <p:spPr/>
        <p:txBody>
          <a:bodyPr/>
          <a:lstStyle/>
          <a:p>
            <a:fld id="{6493B369-DA20-4A3C-BD8D-C3B6A2321E89}" type="slidenum">
              <a:rPr lang="en-US" smtClean="0"/>
              <a:t>4</a:t>
            </a:fld>
            <a:endParaRPr lang="en-US"/>
          </a:p>
        </p:txBody>
      </p:sp>
    </p:spTree>
    <p:extLst>
      <p:ext uri="{BB962C8B-B14F-4D97-AF65-F5344CB8AC3E}">
        <p14:creationId xmlns:p14="http://schemas.microsoft.com/office/powerpoint/2010/main" val="3766046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HW</a:t>
            </a:r>
          </a:p>
        </p:txBody>
      </p:sp>
      <p:sp>
        <p:nvSpPr>
          <p:cNvPr id="4" name="Slide Number Placeholder 3"/>
          <p:cNvSpPr>
            <a:spLocks noGrp="1"/>
          </p:cNvSpPr>
          <p:nvPr>
            <p:ph type="sldNum" sz="quarter" idx="5"/>
          </p:nvPr>
        </p:nvSpPr>
        <p:spPr/>
        <p:txBody>
          <a:bodyPr/>
          <a:lstStyle/>
          <a:p>
            <a:fld id="{6493B369-DA20-4A3C-BD8D-C3B6A2321E89}" type="slidenum">
              <a:rPr lang="en-US" smtClean="0"/>
              <a:t>5</a:t>
            </a:fld>
            <a:endParaRPr lang="en-US"/>
          </a:p>
        </p:txBody>
      </p:sp>
    </p:spTree>
    <p:extLst>
      <p:ext uri="{BB962C8B-B14F-4D97-AF65-F5344CB8AC3E}">
        <p14:creationId xmlns:p14="http://schemas.microsoft.com/office/powerpoint/2010/main" val="1156190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KL</a:t>
            </a:r>
          </a:p>
        </p:txBody>
      </p:sp>
      <p:sp>
        <p:nvSpPr>
          <p:cNvPr id="4" name="Slide Number Placeholder 3"/>
          <p:cNvSpPr>
            <a:spLocks noGrp="1"/>
          </p:cNvSpPr>
          <p:nvPr>
            <p:ph type="sldNum" sz="quarter" idx="5"/>
          </p:nvPr>
        </p:nvSpPr>
        <p:spPr/>
        <p:txBody>
          <a:bodyPr/>
          <a:lstStyle/>
          <a:p>
            <a:fld id="{6493B369-DA20-4A3C-BD8D-C3B6A2321E89}" type="slidenum">
              <a:rPr lang="en-US" smtClean="0"/>
              <a:t>6</a:t>
            </a:fld>
            <a:endParaRPr lang="en-US"/>
          </a:p>
        </p:txBody>
      </p:sp>
    </p:spTree>
    <p:extLst>
      <p:ext uri="{BB962C8B-B14F-4D97-AF65-F5344CB8AC3E}">
        <p14:creationId xmlns:p14="http://schemas.microsoft.com/office/powerpoint/2010/main" val="2654933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HW</a:t>
            </a:r>
          </a:p>
        </p:txBody>
      </p:sp>
      <p:sp>
        <p:nvSpPr>
          <p:cNvPr id="4" name="Slide Number Placeholder 3"/>
          <p:cNvSpPr>
            <a:spLocks noGrp="1"/>
          </p:cNvSpPr>
          <p:nvPr>
            <p:ph type="sldNum" sz="quarter" idx="5"/>
          </p:nvPr>
        </p:nvSpPr>
        <p:spPr/>
        <p:txBody>
          <a:bodyPr/>
          <a:lstStyle/>
          <a:p>
            <a:fld id="{6493B369-DA20-4A3C-BD8D-C3B6A2321E89}" type="slidenum">
              <a:rPr lang="en-US" smtClean="0"/>
              <a:t>7</a:t>
            </a:fld>
            <a:endParaRPr lang="en-US"/>
          </a:p>
        </p:txBody>
      </p:sp>
    </p:spTree>
    <p:extLst>
      <p:ext uri="{BB962C8B-B14F-4D97-AF65-F5344CB8AC3E}">
        <p14:creationId xmlns:p14="http://schemas.microsoft.com/office/powerpoint/2010/main" val="3356323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HW</a:t>
            </a:r>
          </a:p>
        </p:txBody>
      </p:sp>
      <p:sp>
        <p:nvSpPr>
          <p:cNvPr id="4" name="Slide Number Placeholder 3"/>
          <p:cNvSpPr>
            <a:spLocks noGrp="1"/>
          </p:cNvSpPr>
          <p:nvPr>
            <p:ph type="sldNum" sz="quarter" idx="5"/>
          </p:nvPr>
        </p:nvSpPr>
        <p:spPr/>
        <p:txBody>
          <a:bodyPr/>
          <a:lstStyle/>
          <a:p>
            <a:fld id="{6493B369-DA20-4A3C-BD8D-C3B6A2321E89}" type="slidenum">
              <a:rPr lang="en-US" smtClean="0"/>
              <a:t>8</a:t>
            </a:fld>
            <a:endParaRPr lang="en-US"/>
          </a:p>
        </p:txBody>
      </p:sp>
    </p:spTree>
    <p:extLst>
      <p:ext uri="{BB962C8B-B14F-4D97-AF65-F5344CB8AC3E}">
        <p14:creationId xmlns:p14="http://schemas.microsoft.com/office/powerpoint/2010/main" val="13313357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HW</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alibri" panose="020F0502020204030204" pitchFamily="34" charset="0"/>
                <a:ea typeface="Calibri" panose="020F0502020204030204" pitchFamily="34" charset="0"/>
                <a:cs typeface="Calibri" panose="020F0502020204030204" pitchFamily="34" charset="0"/>
              </a:rPr>
              <a:t>We had wanted to model the relationship between communication outreach and its effect on respondent engagement; however, without being able to clearly link respondents with the communication they received, we were unable to implement these models. </a:t>
            </a:r>
          </a:p>
          <a:p>
            <a:endParaRPr lang="en-US" dirty="0"/>
          </a:p>
          <a:p>
            <a:r>
              <a:rPr lang="en-US" dirty="0"/>
              <a:t>As a result of the available data, modeling was only able to occur at the survey level with a sample size of XX.  </a:t>
            </a:r>
          </a:p>
          <a:p>
            <a:endParaRPr lang="en-US" dirty="0"/>
          </a:p>
          <a:p>
            <a:endParaRPr lang="en-US" dirty="0"/>
          </a:p>
          <a:p>
            <a:r>
              <a:rPr lang="en-US" dirty="0"/>
              <a:t>Primarily focusing at survey level because unable to link contact efforts with corresponding businesses. </a:t>
            </a:r>
          </a:p>
          <a:p>
            <a:endParaRPr lang="en-US" dirty="0"/>
          </a:p>
          <a:p>
            <a:r>
              <a:rPr lang="en-US" dirty="0"/>
              <a:t>Survey frame has a total sample population of 42, but only 32 complete observations with known authentication code burn rate. </a:t>
            </a:r>
          </a:p>
          <a:p>
            <a:endParaRPr lang="en-US" dirty="0"/>
          </a:p>
        </p:txBody>
      </p:sp>
      <p:sp>
        <p:nvSpPr>
          <p:cNvPr id="4" name="Slide Number Placeholder 3"/>
          <p:cNvSpPr>
            <a:spLocks noGrp="1"/>
          </p:cNvSpPr>
          <p:nvPr>
            <p:ph type="sldNum" sz="quarter" idx="5"/>
          </p:nvPr>
        </p:nvSpPr>
        <p:spPr/>
        <p:txBody>
          <a:bodyPr/>
          <a:lstStyle/>
          <a:p>
            <a:fld id="{6493B369-DA20-4A3C-BD8D-C3B6A2321E89}" type="slidenum">
              <a:rPr lang="en-US" smtClean="0"/>
              <a:t>9</a:t>
            </a:fld>
            <a:endParaRPr lang="en-US"/>
          </a:p>
        </p:txBody>
      </p:sp>
    </p:spTree>
    <p:extLst>
      <p:ext uri="{BB962C8B-B14F-4D97-AF65-F5344CB8AC3E}">
        <p14:creationId xmlns:p14="http://schemas.microsoft.com/office/powerpoint/2010/main" val="29871404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493B369-DA20-4A3C-BD8D-C3B6A2321E8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03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7.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7.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3" Type="http://schemas.openxmlformats.org/officeDocument/2006/relationships/slideMaster" Target="../slideMasters/slideMaster7.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image" Target="../media/image5.emf"/><Relationship Id="rId4" Type="http://schemas.openxmlformats.org/officeDocument/2006/relationships/oleObject" Target="../embeddings/oleObject2.bin"/></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5821CE4-E49D-4110-9F38-40156ED5089D}"/>
              </a:ext>
            </a:extLst>
          </p:cNvPr>
          <p:cNvSpPr>
            <a:spLocks noGrp="1"/>
          </p:cNvSpPr>
          <p:nvPr>
            <p:ph type="body" sz="quarter" idx="10" hasCustomPrompt="1"/>
          </p:nvPr>
        </p:nvSpPr>
        <p:spPr>
          <a:xfrm>
            <a:off x="1163588" y="2698750"/>
            <a:ext cx="5507567" cy="1460500"/>
          </a:xfrm>
          <a:prstGeom prst="rect">
            <a:avLst/>
          </a:prstGeom>
        </p:spPr>
        <p:txBody>
          <a:bodyPr anchor="ctr"/>
          <a:lstStyle>
            <a:lvl1pPr marL="0" indent="0">
              <a:buNone/>
              <a:defRPr sz="4000" b="1">
                <a:solidFill>
                  <a:schemeClr val="bg1"/>
                </a:solidFill>
                <a:latin typeface="+mj-lt"/>
              </a:defRPr>
            </a:lvl1pPr>
          </a:lstStyle>
          <a:p>
            <a:pPr lvl="0"/>
            <a:r>
              <a:rPr lang="en-US"/>
              <a:t>Divider</a:t>
            </a:r>
          </a:p>
        </p:txBody>
      </p:sp>
    </p:spTree>
    <p:extLst>
      <p:ext uri="{BB962C8B-B14F-4D97-AF65-F5344CB8AC3E}">
        <p14:creationId xmlns:p14="http://schemas.microsoft.com/office/powerpoint/2010/main" val="2993350725"/>
      </p:ext>
    </p:extLst>
  </p:cSld>
  <p:clrMapOvr>
    <a:masterClrMapping/>
  </p:clrMapOvr>
  <p:hf sldNum="0"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2700" spc="-56" dirty="0">
                <a:latin typeface="+mj-lt"/>
              </a:defRPr>
            </a:lvl1pPr>
          </a:lstStyle>
          <a:p>
            <a:pPr lvl="0" defTabSz="51435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900"/>
            </a:lvl1pPr>
          </a:lstStyle>
          <a:p>
            <a:pPr marL="171450" lvl="0" indent="-17145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675" b="1" kern="0" cap="all" spc="188" baseline="0" dirty="0">
                <a:solidFill>
                  <a:schemeClr val="accent5">
                    <a:lumMod val="60000"/>
                    <a:lumOff val="40000"/>
                  </a:schemeClr>
                </a:solidFill>
                <a:ea typeface="Nexa Black" charset="0"/>
                <a:cs typeface="Nexa Black" charset="0"/>
              </a:defRPr>
            </a:lvl1pPr>
          </a:lstStyle>
          <a:p>
            <a:pPr marL="171450" lvl="0" indent="-171450"/>
            <a:r>
              <a:rPr lang="en-US"/>
              <a:t>BREADCRUMBS</a:t>
            </a:r>
          </a:p>
        </p:txBody>
      </p:sp>
    </p:spTree>
    <p:extLst>
      <p:ext uri="{BB962C8B-B14F-4D97-AF65-F5344CB8AC3E}">
        <p14:creationId xmlns:p14="http://schemas.microsoft.com/office/powerpoint/2010/main" val="10878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8" name="Rectangle 7"/>
          <p:cNvSpPr/>
          <p:nvPr userDrawn="1"/>
        </p:nvSpPr>
        <p:spPr>
          <a:xfrm>
            <a:off x="-6699" y="6601611"/>
            <a:ext cx="12198700" cy="256390"/>
          </a:xfrm>
          <a:prstGeom prst="rect">
            <a:avLst/>
          </a:prstGeom>
          <a:solidFill>
            <a:srgbClr val="000000"/>
          </a:solidFill>
          <a:ln w="25400" cap="flat" cmpd="sng" algn="ctr">
            <a:noFill/>
            <a:prstDash val="solid"/>
          </a:ln>
          <a:effectLst/>
        </p:spPr>
        <p:txBody>
          <a:bodyPr rtlCol="0" anchor="ctr"/>
          <a:lstStyle/>
          <a:p>
            <a:pPr algn="ctr" defTabSz="914356">
              <a:defRPr/>
            </a:pPr>
            <a:endParaRPr lang="en-US" kern="0">
              <a:solidFill>
                <a:srgbClr val="FFFFFF"/>
              </a:solidFill>
              <a:latin typeface="Open Sans"/>
            </a:endParaRPr>
          </a:p>
        </p:txBody>
      </p:sp>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9" name="Rectangle 8"/>
          <p:cNvSpPr/>
          <p:nvPr userDrawn="1"/>
        </p:nvSpPr>
        <p:spPr>
          <a:xfrm>
            <a:off x="265538" y="6628505"/>
            <a:ext cx="5036420" cy="215444"/>
          </a:xfrm>
          <a:prstGeom prst="rect">
            <a:avLst/>
          </a:prstGeom>
        </p:spPr>
        <p:txBody>
          <a:bodyPr wrap="square">
            <a:spAutoFit/>
          </a:bodyPr>
          <a:lstStyle/>
          <a:p>
            <a:pPr defTabSz="914356"/>
            <a:r>
              <a:rPr lang="en-US" sz="800">
                <a:solidFill>
                  <a:srgbClr val="FFFFFF"/>
                </a:solidFill>
                <a:latin typeface="Open Sans" charset="0"/>
                <a:ea typeface="Open Sans" charset="0"/>
                <a:cs typeface="Open Sans" charset="0"/>
                <a:sym typeface="Frutiger Next Pro Light" charset="0"/>
              </a:rPr>
              <a:t>Copyright © 2021 Deloitte Development LLC. All rights reserved.</a:t>
            </a:r>
          </a:p>
        </p:txBody>
      </p:sp>
      <p:sp>
        <p:nvSpPr>
          <p:cNvPr id="10" name="Rectangle 9"/>
          <p:cNvSpPr/>
          <p:nvPr userDrawn="1"/>
        </p:nvSpPr>
        <p:spPr>
          <a:xfrm>
            <a:off x="5" y="681277"/>
            <a:ext cx="12191999" cy="45719"/>
          </a:xfrm>
          <a:prstGeom prst="rect">
            <a:avLst/>
          </a:prstGeom>
          <a:solidFill>
            <a:srgbClr val="85BB24"/>
          </a:solidFill>
          <a:ln w="25400" cap="flat" cmpd="sng" algn="ctr">
            <a:noFill/>
            <a:prstDash val="solid"/>
          </a:ln>
          <a:effectLst/>
        </p:spPr>
        <p:txBody>
          <a:bodyPr rtlCol="0" anchor="ctr"/>
          <a:lstStyle/>
          <a:p>
            <a:pPr algn="ctr" defTabSz="914356">
              <a:defRPr/>
            </a:pPr>
            <a:endParaRPr lang="en-US" kern="0">
              <a:solidFill>
                <a:srgbClr val="FFFFFF"/>
              </a:solidFill>
              <a:latin typeface="Open Sans"/>
            </a:endParaRPr>
          </a:p>
        </p:txBody>
      </p:sp>
    </p:spTree>
    <p:extLst>
      <p:ext uri="{BB962C8B-B14F-4D97-AF65-F5344CB8AC3E}">
        <p14:creationId xmlns:p14="http://schemas.microsoft.com/office/powerpoint/2010/main" val="2053326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w/ Strap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4460875"/>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6" name="Text Placeholder 3">
            <a:extLst>
              <a:ext uri="{FF2B5EF4-FFF2-40B4-BE49-F238E27FC236}">
                <a16:creationId xmlns:a16="http://schemas.microsoft.com/office/drawing/2014/main" id="{990182D0-0AEB-449E-AAB1-6F3025BEFB41}"/>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26482888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w/ Strapline_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3637936"/>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4" name="Text Placeholder 3">
            <a:extLst>
              <a:ext uri="{FF2B5EF4-FFF2-40B4-BE49-F238E27FC236}">
                <a16:creationId xmlns:a16="http://schemas.microsoft.com/office/drawing/2014/main" id="{41D6A52F-E24E-45B8-8AA6-66FAA52AEF47}"/>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
        <p:nvSpPr>
          <p:cNvPr id="6" name="Text Placeholder 3">
            <a:extLst>
              <a:ext uri="{FF2B5EF4-FFF2-40B4-BE49-F238E27FC236}">
                <a16:creationId xmlns:a16="http://schemas.microsoft.com/office/drawing/2014/main" id="{81C5D6BE-BFD8-4B75-AC22-52F4F26DA114}"/>
              </a:ext>
            </a:extLst>
          </p:cNvPr>
          <p:cNvSpPr txBox="1">
            <a:spLocks/>
          </p:cNvSpPr>
          <p:nvPr userDrawn="1"/>
        </p:nvSpPr>
        <p:spPr bwMode="auto">
          <a:xfrm>
            <a:off x="914400" y="5749411"/>
            <a:ext cx="10363200" cy="612648"/>
          </a:xfrm>
          <a:prstGeom prst="rect">
            <a:avLst/>
          </a:prstGeom>
          <a:noFill/>
          <a:ln w="28575">
            <a:solidFill>
              <a:srgbClr val="003192"/>
            </a:solidFill>
          </a:ln>
          <a:extLst>
            <a:ext uri="{909E8E84-426E-40DD-AFC4-6F175D3DCCD1}">
              <a14:hiddenFill xmlns:a14="http://schemas.microsoft.com/office/drawing/2010/main">
                <a:solidFill>
                  <a:srgbClr val="FFFFFF"/>
                </a:solidFill>
              </a14:hiddenFill>
            </a:ext>
          </a:extLst>
        </p:spPr>
        <p:txBody>
          <a:bodyPr vert="horz" wrap="square" lIns="0" tIns="45712" rIns="0" bIns="45712" numCol="1" anchor="ctr" anchorCtr="0" compatLnSpc="1">
            <a:prstTxWarp prst="textNoShape">
              <a:avLst/>
            </a:prstTxWarp>
          </a:bodyPr>
          <a:lstStyle>
            <a:lvl1pPr marL="0" indent="0" algn="ctr" rtl="0" eaLnBrk="0" fontAlgn="base" hangingPunct="0">
              <a:spcBef>
                <a:spcPct val="20000"/>
              </a:spcBef>
              <a:spcAft>
                <a:spcPct val="0"/>
              </a:spcAft>
              <a:buNone/>
              <a:defRPr sz="1200" b="1" i="1" baseline="0">
                <a:solidFill>
                  <a:schemeClr val="tx1"/>
                </a:solidFill>
                <a:latin typeface="Arial" pitchFamily="34" charset="0"/>
                <a:ea typeface="+mn-ea"/>
                <a:cs typeface="Arial" pitchFamily="34" charset="0"/>
              </a:defRPr>
            </a:lvl1pPr>
            <a:lvl2pPr marL="742830" indent="-285704" algn="l" rtl="0" eaLnBrk="0" fontAlgn="base" hangingPunct="0">
              <a:spcBef>
                <a:spcPct val="20000"/>
              </a:spcBef>
              <a:spcAft>
                <a:spcPct val="0"/>
              </a:spcAft>
              <a:buFont typeface="Courier New" panose="02070309020205020404" pitchFamily="49" charset="0"/>
              <a:buChar char="o"/>
              <a:defRPr sz="1400">
                <a:solidFill>
                  <a:schemeClr val="tx1"/>
                </a:solidFill>
                <a:latin typeface="Arial" pitchFamily="34" charset="0"/>
                <a:cs typeface="Arial" pitchFamily="34" charset="0"/>
              </a:defRPr>
            </a:lvl2pPr>
            <a:lvl3pPr marL="1142817" indent="-228563" algn="l" rtl="0" eaLnBrk="0" fontAlgn="base" hangingPunct="0">
              <a:spcBef>
                <a:spcPct val="20000"/>
              </a:spcBef>
              <a:spcAft>
                <a:spcPct val="0"/>
              </a:spcAft>
              <a:buFont typeface="Wingdings" panose="05000000000000000000" pitchFamily="2" charset="2"/>
              <a:buChar char="§"/>
              <a:defRPr sz="1400">
                <a:solidFill>
                  <a:schemeClr val="tx1"/>
                </a:solidFill>
                <a:latin typeface="Arial" pitchFamily="34" charset="0"/>
                <a:cs typeface="Arial" pitchFamily="34" charset="0"/>
              </a:defRPr>
            </a:lvl3pPr>
            <a:lvl4pPr marL="1599944"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4pPr>
            <a:lvl5pPr marL="2057071"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5pPr>
            <a:lvl6pPr marL="2514197" indent="-228563" algn="l" rtl="0" eaLnBrk="1" fontAlgn="base" hangingPunct="1">
              <a:spcBef>
                <a:spcPct val="20000"/>
              </a:spcBef>
              <a:spcAft>
                <a:spcPct val="0"/>
              </a:spcAft>
              <a:buChar char="»"/>
              <a:defRPr sz="1600" b="1">
                <a:solidFill>
                  <a:schemeClr val="tx1"/>
                </a:solidFill>
                <a:latin typeface="+mn-lt"/>
              </a:defRPr>
            </a:lvl6pPr>
            <a:lvl7pPr marL="2971324" indent="-228563" algn="l" rtl="0" eaLnBrk="1" fontAlgn="base" hangingPunct="1">
              <a:spcBef>
                <a:spcPct val="20000"/>
              </a:spcBef>
              <a:spcAft>
                <a:spcPct val="0"/>
              </a:spcAft>
              <a:buChar char="»"/>
              <a:defRPr sz="1600" b="1">
                <a:solidFill>
                  <a:schemeClr val="tx1"/>
                </a:solidFill>
                <a:latin typeface="+mn-lt"/>
              </a:defRPr>
            </a:lvl7pPr>
            <a:lvl8pPr marL="3428451" indent="-228563" algn="l" rtl="0" eaLnBrk="1" fontAlgn="base" hangingPunct="1">
              <a:spcBef>
                <a:spcPct val="20000"/>
              </a:spcBef>
              <a:spcAft>
                <a:spcPct val="0"/>
              </a:spcAft>
              <a:buChar char="»"/>
              <a:defRPr sz="1600" b="1">
                <a:solidFill>
                  <a:schemeClr val="tx1"/>
                </a:solidFill>
                <a:latin typeface="+mn-lt"/>
              </a:defRPr>
            </a:lvl8pPr>
            <a:lvl9pPr marL="3885577" indent="-228563" algn="l" rtl="0" eaLnBrk="1" fontAlgn="base" hangingPunct="1">
              <a:spcBef>
                <a:spcPct val="20000"/>
              </a:spcBef>
              <a:spcAft>
                <a:spcPct val="0"/>
              </a:spcAft>
              <a:buChar char="»"/>
              <a:defRPr sz="1600" b="1">
                <a:solidFill>
                  <a:schemeClr val="tx1"/>
                </a:solidFill>
                <a:latin typeface="+mn-lt"/>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200" b="1" i="1"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7" name="Text Placeholder 6">
            <a:extLst>
              <a:ext uri="{FF2B5EF4-FFF2-40B4-BE49-F238E27FC236}">
                <a16:creationId xmlns:a16="http://schemas.microsoft.com/office/drawing/2014/main" id="{4F62DC7F-A538-43DF-9960-7DA200AB2A56}"/>
              </a:ext>
            </a:extLst>
          </p:cNvPr>
          <p:cNvSpPr>
            <a:spLocks noGrp="1"/>
          </p:cNvSpPr>
          <p:nvPr>
            <p:ph type="body" sz="quarter" idx="11" hasCustomPrompt="1"/>
          </p:nvPr>
        </p:nvSpPr>
        <p:spPr>
          <a:xfrm>
            <a:off x="918634" y="5749411"/>
            <a:ext cx="10354733" cy="612648"/>
          </a:xfrm>
          <a:prstGeom prst="rect">
            <a:avLst/>
          </a:prstGeom>
        </p:spPr>
        <p:txBody>
          <a:bodyPr anchor="ctr"/>
          <a:lstStyle>
            <a:lvl1pPr marL="0" indent="0" algn="ctr">
              <a:buNone/>
              <a:defRPr b="1" i="1">
                <a:latin typeface="Calibri Light" panose="020F0302020204030204" pitchFamily="34" charset="0"/>
                <a:cs typeface="Calibri Light" panose="020F0302020204030204" pitchFamily="34" charset="0"/>
              </a:defRPr>
            </a:lvl1pPr>
          </a:lstStyle>
          <a:p>
            <a:pPr lvl="0"/>
            <a:r>
              <a:rPr lang="en-US"/>
              <a:t>Kicker</a:t>
            </a:r>
          </a:p>
        </p:txBody>
      </p:sp>
    </p:spTree>
    <p:extLst>
      <p:ext uri="{BB962C8B-B14F-4D97-AF65-F5344CB8AC3E}">
        <p14:creationId xmlns:p14="http://schemas.microsoft.com/office/powerpoint/2010/main" val="31719670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w/ 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libri Light" panose="020F0302020204030204" pitchFamily="34" charset="0"/>
                <a:cs typeface="Calibri Light" panose="020F0302020204030204" pitchFamily="34" charset="0"/>
              </a:defRPr>
            </a:lvl1pPr>
          </a:lstStyle>
          <a:p>
            <a:r>
              <a:rPr lang="en-US"/>
              <a:t>Click to edit Master title style</a:t>
            </a:r>
          </a:p>
        </p:txBody>
      </p:sp>
      <p:sp>
        <p:nvSpPr>
          <p:cNvPr id="3" name="Content Placeholder 2"/>
          <p:cNvSpPr>
            <a:spLocks noGrp="1"/>
          </p:cNvSpPr>
          <p:nvPr>
            <p:ph idx="1"/>
          </p:nvPr>
        </p:nvSpPr>
        <p:spPr>
          <a:xfrm>
            <a:off x="536448" y="1152525"/>
            <a:ext cx="11108267" cy="4235552"/>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5" name="Text Placeholder 3">
            <a:extLst>
              <a:ext uri="{FF2B5EF4-FFF2-40B4-BE49-F238E27FC236}">
                <a16:creationId xmlns:a16="http://schemas.microsoft.com/office/drawing/2014/main" id="{57654F96-A910-4ADB-8ABE-3DFCD4AE079D}"/>
              </a:ext>
            </a:extLst>
          </p:cNvPr>
          <p:cNvSpPr txBox="1">
            <a:spLocks/>
          </p:cNvSpPr>
          <p:nvPr userDrawn="1"/>
        </p:nvSpPr>
        <p:spPr bwMode="auto">
          <a:xfrm>
            <a:off x="914400" y="5672770"/>
            <a:ext cx="10363200" cy="612648"/>
          </a:xfrm>
          <a:prstGeom prst="rect">
            <a:avLst/>
          </a:prstGeom>
          <a:noFill/>
          <a:ln w="28575">
            <a:solidFill>
              <a:srgbClr val="003192"/>
            </a:solidFill>
          </a:ln>
          <a:extLst>
            <a:ext uri="{909E8E84-426E-40DD-AFC4-6F175D3DCCD1}">
              <a14:hiddenFill xmlns:a14="http://schemas.microsoft.com/office/drawing/2010/main">
                <a:solidFill>
                  <a:srgbClr val="FFFFFF"/>
                </a:solidFill>
              </a14:hiddenFill>
            </a:ext>
          </a:extLst>
        </p:spPr>
        <p:txBody>
          <a:bodyPr vert="horz" wrap="square" lIns="0" tIns="45712" rIns="0" bIns="45712" numCol="1" anchor="ctr" anchorCtr="0" compatLnSpc="1">
            <a:prstTxWarp prst="textNoShape">
              <a:avLst/>
            </a:prstTxWarp>
          </a:bodyPr>
          <a:lstStyle>
            <a:lvl1pPr marL="0" indent="0" algn="ctr" rtl="0" eaLnBrk="0" fontAlgn="base" hangingPunct="0">
              <a:spcBef>
                <a:spcPct val="20000"/>
              </a:spcBef>
              <a:spcAft>
                <a:spcPct val="0"/>
              </a:spcAft>
              <a:buNone/>
              <a:defRPr sz="1200" b="1" i="1" baseline="0">
                <a:solidFill>
                  <a:schemeClr val="tx1"/>
                </a:solidFill>
                <a:latin typeface="Arial" pitchFamily="34" charset="0"/>
                <a:ea typeface="+mn-ea"/>
                <a:cs typeface="Arial" pitchFamily="34" charset="0"/>
              </a:defRPr>
            </a:lvl1pPr>
            <a:lvl2pPr marL="742830" indent="-285704" algn="l" rtl="0" eaLnBrk="0" fontAlgn="base" hangingPunct="0">
              <a:spcBef>
                <a:spcPct val="20000"/>
              </a:spcBef>
              <a:spcAft>
                <a:spcPct val="0"/>
              </a:spcAft>
              <a:buFont typeface="Courier New" panose="02070309020205020404" pitchFamily="49" charset="0"/>
              <a:buChar char="o"/>
              <a:defRPr sz="1400">
                <a:solidFill>
                  <a:schemeClr val="tx1"/>
                </a:solidFill>
                <a:latin typeface="Arial" pitchFamily="34" charset="0"/>
                <a:cs typeface="Arial" pitchFamily="34" charset="0"/>
              </a:defRPr>
            </a:lvl2pPr>
            <a:lvl3pPr marL="1142817" indent="-228563" algn="l" rtl="0" eaLnBrk="0" fontAlgn="base" hangingPunct="0">
              <a:spcBef>
                <a:spcPct val="20000"/>
              </a:spcBef>
              <a:spcAft>
                <a:spcPct val="0"/>
              </a:spcAft>
              <a:buFont typeface="Wingdings" panose="05000000000000000000" pitchFamily="2" charset="2"/>
              <a:buChar char="§"/>
              <a:defRPr sz="1400">
                <a:solidFill>
                  <a:schemeClr val="tx1"/>
                </a:solidFill>
                <a:latin typeface="Arial" pitchFamily="34" charset="0"/>
                <a:cs typeface="Arial" pitchFamily="34" charset="0"/>
              </a:defRPr>
            </a:lvl3pPr>
            <a:lvl4pPr marL="1599944"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4pPr>
            <a:lvl5pPr marL="2057071"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5pPr>
            <a:lvl6pPr marL="2514197" indent="-228563" algn="l" rtl="0" eaLnBrk="1" fontAlgn="base" hangingPunct="1">
              <a:spcBef>
                <a:spcPct val="20000"/>
              </a:spcBef>
              <a:spcAft>
                <a:spcPct val="0"/>
              </a:spcAft>
              <a:buChar char="»"/>
              <a:defRPr sz="1600" b="1">
                <a:solidFill>
                  <a:schemeClr val="tx1"/>
                </a:solidFill>
                <a:latin typeface="+mn-lt"/>
              </a:defRPr>
            </a:lvl6pPr>
            <a:lvl7pPr marL="2971324" indent="-228563" algn="l" rtl="0" eaLnBrk="1" fontAlgn="base" hangingPunct="1">
              <a:spcBef>
                <a:spcPct val="20000"/>
              </a:spcBef>
              <a:spcAft>
                <a:spcPct val="0"/>
              </a:spcAft>
              <a:buChar char="»"/>
              <a:defRPr sz="1600" b="1">
                <a:solidFill>
                  <a:schemeClr val="tx1"/>
                </a:solidFill>
                <a:latin typeface="+mn-lt"/>
              </a:defRPr>
            </a:lvl7pPr>
            <a:lvl8pPr marL="3428451" indent="-228563" algn="l" rtl="0" eaLnBrk="1" fontAlgn="base" hangingPunct="1">
              <a:spcBef>
                <a:spcPct val="20000"/>
              </a:spcBef>
              <a:spcAft>
                <a:spcPct val="0"/>
              </a:spcAft>
              <a:buChar char="»"/>
              <a:defRPr sz="1600" b="1">
                <a:solidFill>
                  <a:schemeClr val="tx1"/>
                </a:solidFill>
                <a:latin typeface="+mn-lt"/>
              </a:defRPr>
            </a:lvl8pPr>
            <a:lvl9pPr marL="3885577" indent="-228563" algn="l" rtl="0" eaLnBrk="1" fontAlgn="base" hangingPunct="1">
              <a:spcBef>
                <a:spcPct val="20000"/>
              </a:spcBef>
              <a:spcAft>
                <a:spcPct val="0"/>
              </a:spcAft>
              <a:buChar char="»"/>
              <a:defRPr sz="1600" b="1">
                <a:solidFill>
                  <a:schemeClr val="tx1"/>
                </a:solidFill>
                <a:latin typeface="+mn-lt"/>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200" b="1" i="1" u="none" strike="noStrike" kern="0" cap="none" spc="0" normalizeH="0" baseline="0" noProof="0">
              <a:ln>
                <a:noFill/>
              </a:ln>
              <a:solidFill>
                <a:sysClr val="windowText" lastClr="000000"/>
              </a:solidFill>
              <a:effectLst/>
              <a:uLnTx/>
              <a:uFillTx/>
              <a:latin typeface="Calibri Light" panose="020F0302020204030204" pitchFamily="34" charset="0"/>
              <a:ea typeface="+mn-ea"/>
              <a:cs typeface="Calibri Light" panose="020F0302020204030204" pitchFamily="34" charset="0"/>
            </a:endParaRPr>
          </a:p>
        </p:txBody>
      </p:sp>
      <p:sp>
        <p:nvSpPr>
          <p:cNvPr id="7" name="Text Placeholder 6">
            <a:extLst>
              <a:ext uri="{FF2B5EF4-FFF2-40B4-BE49-F238E27FC236}">
                <a16:creationId xmlns:a16="http://schemas.microsoft.com/office/drawing/2014/main" id="{8E3B8812-B75D-4B1A-9D03-2CF2147E1272}"/>
              </a:ext>
            </a:extLst>
          </p:cNvPr>
          <p:cNvSpPr>
            <a:spLocks noGrp="1"/>
          </p:cNvSpPr>
          <p:nvPr>
            <p:ph type="body" sz="quarter" idx="10" hasCustomPrompt="1"/>
          </p:nvPr>
        </p:nvSpPr>
        <p:spPr>
          <a:xfrm>
            <a:off x="918634" y="5672770"/>
            <a:ext cx="10354733" cy="612648"/>
          </a:xfrm>
          <a:prstGeom prst="rect">
            <a:avLst/>
          </a:prstGeom>
        </p:spPr>
        <p:txBody>
          <a:bodyPr anchor="ctr"/>
          <a:lstStyle>
            <a:lvl1pPr marL="0" indent="0" algn="ctr">
              <a:buNone/>
              <a:defRPr b="1" i="1">
                <a:latin typeface="Calibri Light" panose="020F0302020204030204" pitchFamily="34" charset="0"/>
                <a:cs typeface="Calibri Light" panose="020F0302020204030204" pitchFamily="34" charset="0"/>
              </a:defRPr>
            </a:lvl1pPr>
          </a:lstStyle>
          <a:p>
            <a:pPr lvl="0"/>
            <a:r>
              <a:rPr lang="en-US"/>
              <a:t>Kicker</a:t>
            </a:r>
          </a:p>
        </p:txBody>
      </p:sp>
    </p:spTree>
    <p:extLst>
      <p:ext uri="{BB962C8B-B14F-4D97-AF65-F5344CB8AC3E}">
        <p14:creationId xmlns:p14="http://schemas.microsoft.com/office/powerpoint/2010/main" val="9250810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FF7A3A5-6B17-4B69-B132-43890FF4F57F}"/>
              </a:ext>
            </a:extLst>
          </p:cNvPr>
          <p:cNvSpPr>
            <a:spLocks noGrp="1"/>
          </p:cNvSpPr>
          <p:nvPr>
            <p:ph type="title"/>
          </p:nvPr>
        </p:nvSpPr>
        <p:spPr>
          <a:xfrm>
            <a:off x="541867" y="311787"/>
            <a:ext cx="11108267" cy="437364"/>
          </a:xfrm>
        </p:spPr>
        <p:txBody>
          <a:bodyPr/>
          <a:lstStyle/>
          <a:p>
            <a:r>
              <a:rPr lang="en-US"/>
              <a:t>Click to edit Master title style</a:t>
            </a:r>
          </a:p>
        </p:txBody>
      </p:sp>
    </p:spTree>
    <p:extLst>
      <p:ext uri="{BB962C8B-B14F-4D97-AF65-F5344CB8AC3E}">
        <p14:creationId xmlns:p14="http://schemas.microsoft.com/office/powerpoint/2010/main" val="4383598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41867" y="311787"/>
            <a:ext cx="11108267" cy="437364"/>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536448" y="1152525"/>
            <a:ext cx="11108267" cy="5137150"/>
          </a:xfrm>
          <a:prstGeom prst="rect">
            <a:avLst/>
          </a:prstGeom>
        </p:spPr>
        <p:txBody>
          <a:bodyPr/>
          <a:lstStyle>
            <a:lvl1pPr marL="0" indent="0">
              <a:buNone/>
              <a:defRPr sz="1600">
                <a:latin typeface="Calibri Light" panose="020F0302020204030204" pitchFamily="34" charset="0"/>
                <a:cs typeface="Calibri Light" panose="020F0302020204030204" pitchFamily="34" charset="0"/>
              </a:defRPr>
            </a:lvl1pPr>
          </a:lstStyle>
          <a:p>
            <a:pPr lvl="0"/>
            <a:r>
              <a:rPr lang="en-US"/>
              <a:t>Edit Master text styles</a:t>
            </a:r>
          </a:p>
        </p:txBody>
      </p:sp>
    </p:spTree>
    <p:extLst>
      <p:ext uri="{BB962C8B-B14F-4D97-AF65-F5344CB8AC3E}">
        <p14:creationId xmlns:p14="http://schemas.microsoft.com/office/powerpoint/2010/main" val="39946170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w/ Strap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4460875"/>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6" name="Text Placeholder 3">
            <a:extLst>
              <a:ext uri="{FF2B5EF4-FFF2-40B4-BE49-F238E27FC236}">
                <a16:creationId xmlns:a16="http://schemas.microsoft.com/office/drawing/2014/main" id="{990182D0-0AEB-449E-AAB1-6F3025BEFB41}"/>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20839072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w/ Strapline_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3637936"/>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4" name="Text Placeholder 3">
            <a:extLst>
              <a:ext uri="{FF2B5EF4-FFF2-40B4-BE49-F238E27FC236}">
                <a16:creationId xmlns:a16="http://schemas.microsoft.com/office/drawing/2014/main" id="{41D6A52F-E24E-45B8-8AA6-66FAA52AEF47}"/>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
        <p:nvSpPr>
          <p:cNvPr id="6" name="Text Placeholder 3">
            <a:extLst>
              <a:ext uri="{FF2B5EF4-FFF2-40B4-BE49-F238E27FC236}">
                <a16:creationId xmlns:a16="http://schemas.microsoft.com/office/drawing/2014/main" id="{81C5D6BE-BFD8-4B75-AC22-52F4F26DA114}"/>
              </a:ext>
            </a:extLst>
          </p:cNvPr>
          <p:cNvSpPr txBox="1">
            <a:spLocks/>
          </p:cNvSpPr>
          <p:nvPr userDrawn="1"/>
        </p:nvSpPr>
        <p:spPr bwMode="auto">
          <a:xfrm>
            <a:off x="914400" y="5749411"/>
            <a:ext cx="10363200" cy="612648"/>
          </a:xfrm>
          <a:prstGeom prst="rect">
            <a:avLst/>
          </a:prstGeom>
          <a:noFill/>
          <a:ln w="28575">
            <a:solidFill>
              <a:srgbClr val="003192"/>
            </a:solidFill>
          </a:ln>
          <a:extLst>
            <a:ext uri="{909E8E84-426E-40DD-AFC4-6F175D3DCCD1}">
              <a14:hiddenFill xmlns:a14="http://schemas.microsoft.com/office/drawing/2010/main">
                <a:solidFill>
                  <a:srgbClr val="FFFFFF"/>
                </a:solidFill>
              </a14:hiddenFill>
            </a:ext>
          </a:extLst>
        </p:spPr>
        <p:txBody>
          <a:bodyPr vert="horz" wrap="square" lIns="0" tIns="45712" rIns="0" bIns="45712" numCol="1" anchor="ctr" anchorCtr="0" compatLnSpc="1">
            <a:prstTxWarp prst="textNoShape">
              <a:avLst/>
            </a:prstTxWarp>
          </a:bodyPr>
          <a:lstStyle>
            <a:lvl1pPr marL="0" indent="0" algn="ctr" rtl="0" eaLnBrk="0" fontAlgn="base" hangingPunct="0">
              <a:spcBef>
                <a:spcPct val="20000"/>
              </a:spcBef>
              <a:spcAft>
                <a:spcPct val="0"/>
              </a:spcAft>
              <a:buNone/>
              <a:defRPr sz="1200" b="1" i="1" baseline="0">
                <a:solidFill>
                  <a:schemeClr val="tx1"/>
                </a:solidFill>
                <a:latin typeface="Arial" pitchFamily="34" charset="0"/>
                <a:ea typeface="+mn-ea"/>
                <a:cs typeface="Arial" pitchFamily="34" charset="0"/>
              </a:defRPr>
            </a:lvl1pPr>
            <a:lvl2pPr marL="742830" indent="-285704" algn="l" rtl="0" eaLnBrk="0" fontAlgn="base" hangingPunct="0">
              <a:spcBef>
                <a:spcPct val="20000"/>
              </a:spcBef>
              <a:spcAft>
                <a:spcPct val="0"/>
              </a:spcAft>
              <a:buFont typeface="Courier New" panose="02070309020205020404" pitchFamily="49" charset="0"/>
              <a:buChar char="o"/>
              <a:defRPr sz="1400">
                <a:solidFill>
                  <a:schemeClr val="tx1"/>
                </a:solidFill>
                <a:latin typeface="Arial" pitchFamily="34" charset="0"/>
                <a:cs typeface="Arial" pitchFamily="34" charset="0"/>
              </a:defRPr>
            </a:lvl2pPr>
            <a:lvl3pPr marL="1142817" indent="-228563" algn="l" rtl="0" eaLnBrk="0" fontAlgn="base" hangingPunct="0">
              <a:spcBef>
                <a:spcPct val="20000"/>
              </a:spcBef>
              <a:spcAft>
                <a:spcPct val="0"/>
              </a:spcAft>
              <a:buFont typeface="Wingdings" panose="05000000000000000000" pitchFamily="2" charset="2"/>
              <a:buChar char="§"/>
              <a:defRPr sz="1400">
                <a:solidFill>
                  <a:schemeClr val="tx1"/>
                </a:solidFill>
                <a:latin typeface="Arial" pitchFamily="34" charset="0"/>
                <a:cs typeface="Arial" pitchFamily="34" charset="0"/>
              </a:defRPr>
            </a:lvl3pPr>
            <a:lvl4pPr marL="1599944"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4pPr>
            <a:lvl5pPr marL="2057071"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5pPr>
            <a:lvl6pPr marL="2514197" indent="-228563" algn="l" rtl="0" eaLnBrk="1" fontAlgn="base" hangingPunct="1">
              <a:spcBef>
                <a:spcPct val="20000"/>
              </a:spcBef>
              <a:spcAft>
                <a:spcPct val="0"/>
              </a:spcAft>
              <a:buChar char="»"/>
              <a:defRPr sz="1600" b="1">
                <a:solidFill>
                  <a:schemeClr val="tx1"/>
                </a:solidFill>
                <a:latin typeface="+mn-lt"/>
              </a:defRPr>
            </a:lvl6pPr>
            <a:lvl7pPr marL="2971324" indent="-228563" algn="l" rtl="0" eaLnBrk="1" fontAlgn="base" hangingPunct="1">
              <a:spcBef>
                <a:spcPct val="20000"/>
              </a:spcBef>
              <a:spcAft>
                <a:spcPct val="0"/>
              </a:spcAft>
              <a:buChar char="»"/>
              <a:defRPr sz="1600" b="1">
                <a:solidFill>
                  <a:schemeClr val="tx1"/>
                </a:solidFill>
                <a:latin typeface="+mn-lt"/>
              </a:defRPr>
            </a:lvl7pPr>
            <a:lvl8pPr marL="3428451" indent="-228563" algn="l" rtl="0" eaLnBrk="1" fontAlgn="base" hangingPunct="1">
              <a:spcBef>
                <a:spcPct val="20000"/>
              </a:spcBef>
              <a:spcAft>
                <a:spcPct val="0"/>
              </a:spcAft>
              <a:buChar char="»"/>
              <a:defRPr sz="1600" b="1">
                <a:solidFill>
                  <a:schemeClr val="tx1"/>
                </a:solidFill>
                <a:latin typeface="+mn-lt"/>
              </a:defRPr>
            </a:lvl8pPr>
            <a:lvl9pPr marL="3885577" indent="-228563" algn="l" rtl="0" eaLnBrk="1" fontAlgn="base" hangingPunct="1">
              <a:spcBef>
                <a:spcPct val="20000"/>
              </a:spcBef>
              <a:spcAft>
                <a:spcPct val="0"/>
              </a:spcAft>
              <a:buChar char="»"/>
              <a:defRPr sz="1600" b="1">
                <a:solidFill>
                  <a:schemeClr val="tx1"/>
                </a:solidFill>
                <a:latin typeface="+mn-lt"/>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200" b="1" i="1"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7" name="Text Placeholder 6">
            <a:extLst>
              <a:ext uri="{FF2B5EF4-FFF2-40B4-BE49-F238E27FC236}">
                <a16:creationId xmlns:a16="http://schemas.microsoft.com/office/drawing/2014/main" id="{4F62DC7F-A538-43DF-9960-7DA200AB2A56}"/>
              </a:ext>
            </a:extLst>
          </p:cNvPr>
          <p:cNvSpPr>
            <a:spLocks noGrp="1"/>
          </p:cNvSpPr>
          <p:nvPr>
            <p:ph type="body" sz="quarter" idx="11" hasCustomPrompt="1"/>
          </p:nvPr>
        </p:nvSpPr>
        <p:spPr>
          <a:xfrm>
            <a:off x="918634" y="5749411"/>
            <a:ext cx="10354733" cy="612648"/>
          </a:xfrm>
          <a:prstGeom prst="rect">
            <a:avLst/>
          </a:prstGeom>
        </p:spPr>
        <p:txBody>
          <a:bodyPr anchor="ctr"/>
          <a:lstStyle>
            <a:lvl1pPr marL="0" indent="0" algn="ctr">
              <a:buNone/>
              <a:defRPr b="1" i="1">
                <a:latin typeface="Calibri Light" panose="020F0302020204030204" pitchFamily="34" charset="0"/>
                <a:cs typeface="Calibri Light" panose="020F0302020204030204" pitchFamily="34" charset="0"/>
              </a:defRPr>
            </a:lvl1pPr>
          </a:lstStyle>
          <a:p>
            <a:pPr lvl="0"/>
            <a:r>
              <a:rPr lang="en-US"/>
              <a:t>Kicker</a:t>
            </a:r>
          </a:p>
        </p:txBody>
      </p:sp>
    </p:spTree>
    <p:extLst>
      <p:ext uri="{BB962C8B-B14F-4D97-AF65-F5344CB8AC3E}">
        <p14:creationId xmlns:p14="http://schemas.microsoft.com/office/powerpoint/2010/main" val="21192286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w/ 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libri Light" panose="020F0302020204030204" pitchFamily="34" charset="0"/>
                <a:cs typeface="Calibri Light" panose="020F0302020204030204" pitchFamily="34" charset="0"/>
              </a:defRPr>
            </a:lvl1pPr>
          </a:lstStyle>
          <a:p>
            <a:r>
              <a:rPr lang="en-US"/>
              <a:t>Click to edit Master title style</a:t>
            </a:r>
          </a:p>
        </p:txBody>
      </p:sp>
      <p:sp>
        <p:nvSpPr>
          <p:cNvPr id="3" name="Content Placeholder 2"/>
          <p:cNvSpPr>
            <a:spLocks noGrp="1"/>
          </p:cNvSpPr>
          <p:nvPr>
            <p:ph idx="1"/>
          </p:nvPr>
        </p:nvSpPr>
        <p:spPr>
          <a:xfrm>
            <a:off x="536448" y="1152525"/>
            <a:ext cx="11108267" cy="4235552"/>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5" name="Text Placeholder 3">
            <a:extLst>
              <a:ext uri="{FF2B5EF4-FFF2-40B4-BE49-F238E27FC236}">
                <a16:creationId xmlns:a16="http://schemas.microsoft.com/office/drawing/2014/main" id="{57654F96-A910-4ADB-8ABE-3DFCD4AE079D}"/>
              </a:ext>
            </a:extLst>
          </p:cNvPr>
          <p:cNvSpPr txBox="1">
            <a:spLocks/>
          </p:cNvSpPr>
          <p:nvPr userDrawn="1"/>
        </p:nvSpPr>
        <p:spPr bwMode="auto">
          <a:xfrm>
            <a:off x="914400" y="5672770"/>
            <a:ext cx="10363200" cy="612648"/>
          </a:xfrm>
          <a:prstGeom prst="rect">
            <a:avLst/>
          </a:prstGeom>
          <a:noFill/>
          <a:ln w="28575">
            <a:solidFill>
              <a:srgbClr val="003192"/>
            </a:solidFill>
          </a:ln>
          <a:extLst>
            <a:ext uri="{909E8E84-426E-40DD-AFC4-6F175D3DCCD1}">
              <a14:hiddenFill xmlns:a14="http://schemas.microsoft.com/office/drawing/2010/main">
                <a:solidFill>
                  <a:srgbClr val="FFFFFF"/>
                </a:solidFill>
              </a14:hiddenFill>
            </a:ext>
          </a:extLst>
        </p:spPr>
        <p:txBody>
          <a:bodyPr vert="horz" wrap="square" lIns="0" tIns="45712" rIns="0" bIns="45712" numCol="1" anchor="ctr" anchorCtr="0" compatLnSpc="1">
            <a:prstTxWarp prst="textNoShape">
              <a:avLst/>
            </a:prstTxWarp>
          </a:bodyPr>
          <a:lstStyle>
            <a:lvl1pPr marL="0" indent="0" algn="ctr" rtl="0" eaLnBrk="0" fontAlgn="base" hangingPunct="0">
              <a:spcBef>
                <a:spcPct val="20000"/>
              </a:spcBef>
              <a:spcAft>
                <a:spcPct val="0"/>
              </a:spcAft>
              <a:buNone/>
              <a:defRPr sz="1200" b="1" i="1" baseline="0">
                <a:solidFill>
                  <a:schemeClr val="tx1"/>
                </a:solidFill>
                <a:latin typeface="Arial" pitchFamily="34" charset="0"/>
                <a:ea typeface="+mn-ea"/>
                <a:cs typeface="Arial" pitchFamily="34" charset="0"/>
              </a:defRPr>
            </a:lvl1pPr>
            <a:lvl2pPr marL="742830" indent="-285704" algn="l" rtl="0" eaLnBrk="0" fontAlgn="base" hangingPunct="0">
              <a:spcBef>
                <a:spcPct val="20000"/>
              </a:spcBef>
              <a:spcAft>
                <a:spcPct val="0"/>
              </a:spcAft>
              <a:buFont typeface="Courier New" panose="02070309020205020404" pitchFamily="49" charset="0"/>
              <a:buChar char="o"/>
              <a:defRPr sz="1400">
                <a:solidFill>
                  <a:schemeClr val="tx1"/>
                </a:solidFill>
                <a:latin typeface="Arial" pitchFamily="34" charset="0"/>
                <a:cs typeface="Arial" pitchFamily="34" charset="0"/>
              </a:defRPr>
            </a:lvl2pPr>
            <a:lvl3pPr marL="1142817" indent="-228563" algn="l" rtl="0" eaLnBrk="0" fontAlgn="base" hangingPunct="0">
              <a:spcBef>
                <a:spcPct val="20000"/>
              </a:spcBef>
              <a:spcAft>
                <a:spcPct val="0"/>
              </a:spcAft>
              <a:buFont typeface="Wingdings" panose="05000000000000000000" pitchFamily="2" charset="2"/>
              <a:buChar char="§"/>
              <a:defRPr sz="1400">
                <a:solidFill>
                  <a:schemeClr val="tx1"/>
                </a:solidFill>
                <a:latin typeface="Arial" pitchFamily="34" charset="0"/>
                <a:cs typeface="Arial" pitchFamily="34" charset="0"/>
              </a:defRPr>
            </a:lvl3pPr>
            <a:lvl4pPr marL="1599944"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4pPr>
            <a:lvl5pPr marL="2057071"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5pPr>
            <a:lvl6pPr marL="2514197" indent="-228563" algn="l" rtl="0" eaLnBrk="1" fontAlgn="base" hangingPunct="1">
              <a:spcBef>
                <a:spcPct val="20000"/>
              </a:spcBef>
              <a:spcAft>
                <a:spcPct val="0"/>
              </a:spcAft>
              <a:buChar char="»"/>
              <a:defRPr sz="1600" b="1">
                <a:solidFill>
                  <a:schemeClr val="tx1"/>
                </a:solidFill>
                <a:latin typeface="+mn-lt"/>
              </a:defRPr>
            </a:lvl6pPr>
            <a:lvl7pPr marL="2971324" indent="-228563" algn="l" rtl="0" eaLnBrk="1" fontAlgn="base" hangingPunct="1">
              <a:spcBef>
                <a:spcPct val="20000"/>
              </a:spcBef>
              <a:spcAft>
                <a:spcPct val="0"/>
              </a:spcAft>
              <a:buChar char="»"/>
              <a:defRPr sz="1600" b="1">
                <a:solidFill>
                  <a:schemeClr val="tx1"/>
                </a:solidFill>
                <a:latin typeface="+mn-lt"/>
              </a:defRPr>
            </a:lvl7pPr>
            <a:lvl8pPr marL="3428451" indent="-228563" algn="l" rtl="0" eaLnBrk="1" fontAlgn="base" hangingPunct="1">
              <a:spcBef>
                <a:spcPct val="20000"/>
              </a:spcBef>
              <a:spcAft>
                <a:spcPct val="0"/>
              </a:spcAft>
              <a:buChar char="»"/>
              <a:defRPr sz="1600" b="1">
                <a:solidFill>
                  <a:schemeClr val="tx1"/>
                </a:solidFill>
                <a:latin typeface="+mn-lt"/>
              </a:defRPr>
            </a:lvl8pPr>
            <a:lvl9pPr marL="3885577" indent="-228563" algn="l" rtl="0" eaLnBrk="1" fontAlgn="base" hangingPunct="1">
              <a:spcBef>
                <a:spcPct val="20000"/>
              </a:spcBef>
              <a:spcAft>
                <a:spcPct val="0"/>
              </a:spcAft>
              <a:buChar char="»"/>
              <a:defRPr sz="1600" b="1">
                <a:solidFill>
                  <a:schemeClr val="tx1"/>
                </a:solidFill>
                <a:latin typeface="+mn-lt"/>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200" b="1" i="1" u="none" strike="noStrike" kern="0" cap="none" spc="0" normalizeH="0" baseline="0" noProof="0">
              <a:ln>
                <a:noFill/>
              </a:ln>
              <a:solidFill>
                <a:sysClr val="windowText" lastClr="000000"/>
              </a:solidFill>
              <a:effectLst/>
              <a:uLnTx/>
              <a:uFillTx/>
              <a:latin typeface="Calibri Light" panose="020F0302020204030204" pitchFamily="34" charset="0"/>
              <a:ea typeface="+mn-ea"/>
              <a:cs typeface="Calibri Light" panose="020F0302020204030204" pitchFamily="34" charset="0"/>
            </a:endParaRPr>
          </a:p>
        </p:txBody>
      </p:sp>
      <p:sp>
        <p:nvSpPr>
          <p:cNvPr id="7" name="Text Placeholder 6">
            <a:extLst>
              <a:ext uri="{FF2B5EF4-FFF2-40B4-BE49-F238E27FC236}">
                <a16:creationId xmlns:a16="http://schemas.microsoft.com/office/drawing/2014/main" id="{8E3B8812-B75D-4B1A-9D03-2CF2147E1272}"/>
              </a:ext>
            </a:extLst>
          </p:cNvPr>
          <p:cNvSpPr>
            <a:spLocks noGrp="1"/>
          </p:cNvSpPr>
          <p:nvPr>
            <p:ph type="body" sz="quarter" idx="10" hasCustomPrompt="1"/>
          </p:nvPr>
        </p:nvSpPr>
        <p:spPr>
          <a:xfrm>
            <a:off x="918634" y="5672770"/>
            <a:ext cx="10354733" cy="612648"/>
          </a:xfrm>
          <a:prstGeom prst="rect">
            <a:avLst/>
          </a:prstGeom>
        </p:spPr>
        <p:txBody>
          <a:bodyPr anchor="ctr"/>
          <a:lstStyle>
            <a:lvl1pPr marL="0" indent="0" algn="ctr">
              <a:buNone/>
              <a:defRPr b="1" i="1">
                <a:latin typeface="Calibri Light" panose="020F0302020204030204" pitchFamily="34" charset="0"/>
                <a:cs typeface="Calibri Light" panose="020F0302020204030204" pitchFamily="34" charset="0"/>
              </a:defRPr>
            </a:lvl1pPr>
          </a:lstStyle>
          <a:p>
            <a:pPr lvl="0"/>
            <a:r>
              <a:rPr lang="en-US"/>
              <a:t>Kicker</a:t>
            </a:r>
          </a:p>
        </p:txBody>
      </p:sp>
    </p:spTree>
    <p:extLst>
      <p:ext uri="{BB962C8B-B14F-4D97-AF65-F5344CB8AC3E}">
        <p14:creationId xmlns:p14="http://schemas.microsoft.com/office/powerpoint/2010/main" val="2139500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olid Blue">
    <p:spTree>
      <p:nvGrpSpPr>
        <p:cNvPr id="1" name=""/>
        <p:cNvGrpSpPr/>
        <p:nvPr/>
      </p:nvGrpSpPr>
      <p:grpSpPr>
        <a:xfrm>
          <a:off x="0" y="0"/>
          <a:ext cx="0" cy="0"/>
          <a:chOff x="0" y="0"/>
          <a:chExt cx="0" cy="0"/>
        </a:xfrm>
      </p:grpSpPr>
    </p:spTree>
    <p:extLst>
      <p:ext uri="{BB962C8B-B14F-4D97-AF65-F5344CB8AC3E}">
        <p14:creationId xmlns:p14="http://schemas.microsoft.com/office/powerpoint/2010/main" val="5225791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FF7A3A5-6B17-4B69-B132-43890FF4F57F}"/>
              </a:ext>
            </a:extLst>
          </p:cNvPr>
          <p:cNvSpPr>
            <a:spLocks noGrp="1"/>
          </p:cNvSpPr>
          <p:nvPr>
            <p:ph type="title"/>
          </p:nvPr>
        </p:nvSpPr>
        <p:spPr>
          <a:xfrm>
            <a:off x="541867" y="311787"/>
            <a:ext cx="11108267" cy="437364"/>
          </a:xfrm>
        </p:spPr>
        <p:txBody>
          <a:bodyPr/>
          <a:lstStyle/>
          <a:p>
            <a:r>
              <a:rPr lang="en-US"/>
              <a:t>Click to edit Master title style</a:t>
            </a:r>
          </a:p>
        </p:txBody>
      </p:sp>
    </p:spTree>
    <p:extLst>
      <p:ext uri="{BB962C8B-B14F-4D97-AF65-F5344CB8AC3E}">
        <p14:creationId xmlns:p14="http://schemas.microsoft.com/office/powerpoint/2010/main" val="21083336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41867" y="311787"/>
            <a:ext cx="11108267" cy="437364"/>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536448" y="1152525"/>
            <a:ext cx="11108267" cy="5137150"/>
          </a:xfrm>
          <a:prstGeom prst="rect">
            <a:avLst/>
          </a:prstGeom>
        </p:spPr>
        <p:txBody>
          <a:bodyPr/>
          <a:lstStyle>
            <a:lvl1pPr marL="0" indent="0">
              <a:buNone/>
              <a:defRPr sz="1600">
                <a:latin typeface="Calibri Light" panose="020F0302020204030204" pitchFamily="34" charset="0"/>
                <a:cs typeface="Calibri Light" panose="020F0302020204030204" pitchFamily="34" charset="0"/>
              </a:defRPr>
            </a:lvl1pPr>
          </a:lstStyle>
          <a:p>
            <a:pPr lvl="0"/>
            <a:r>
              <a:rPr lang="en-US"/>
              <a:t>Edit Master text styles</a:t>
            </a:r>
          </a:p>
        </p:txBody>
      </p:sp>
    </p:spTree>
    <p:extLst>
      <p:ext uri="{BB962C8B-B14F-4D97-AF65-F5344CB8AC3E}">
        <p14:creationId xmlns:p14="http://schemas.microsoft.com/office/powerpoint/2010/main" val="25413683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w/ Strap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4460875"/>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6" name="Text Placeholder 3">
            <a:extLst>
              <a:ext uri="{FF2B5EF4-FFF2-40B4-BE49-F238E27FC236}">
                <a16:creationId xmlns:a16="http://schemas.microsoft.com/office/drawing/2014/main" id="{990182D0-0AEB-449E-AAB1-6F3025BEFB41}"/>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26935898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w/ Strapline_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3637936"/>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4" name="Text Placeholder 3">
            <a:extLst>
              <a:ext uri="{FF2B5EF4-FFF2-40B4-BE49-F238E27FC236}">
                <a16:creationId xmlns:a16="http://schemas.microsoft.com/office/drawing/2014/main" id="{41D6A52F-E24E-45B8-8AA6-66FAA52AEF47}"/>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14579383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w/ 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libri Light" panose="020F0302020204030204" pitchFamily="34" charset="0"/>
                <a:cs typeface="Calibri Light" panose="020F0302020204030204" pitchFamily="34" charset="0"/>
              </a:defRPr>
            </a:lvl1pPr>
          </a:lstStyle>
          <a:p>
            <a:r>
              <a:rPr lang="en-US"/>
              <a:t>Click to edit Master title style</a:t>
            </a:r>
          </a:p>
        </p:txBody>
      </p:sp>
      <p:sp>
        <p:nvSpPr>
          <p:cNvPr id="3" name="Content Placeholder 2"/>
          <p:cNvSpPr>
            <a:spLocks noGrp="1"/>
          </p:cNvSpPr>
          <p:nvPr>
            <p:ph idx="1"/>
          </p:nvPr>
        </p:nvSpPr>
        <p:spPr>
          <a:xfrm>
            <a:off x="536448" y="1152525"/>
            <a:ext cx="11108267" cy="4235552"/>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Tree>
    <p:extLst>
      <p:ext uri="{BB962C8B-B14F-4D97-AF65-F5344CB8AC3E}">
        <p14:creationId xmlns:p14="http://schemas.microsoft.com/office/powerpoint/2010/main" val="224513725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FF7A3A5-6B17-4B69-B132-43890FF4F57F}"/>
              </a:ext>
            </a:extLst>
          </p:cNvPr>
          <p:cNvSpPr>
            <a:spLocks noGrp="1"/>
          </p:cNvSpPr>
          <p:nvPr>
            <p:ph type="title"/>
          </p:nvPr>
        </p:nvSpPr>
        <p:spPr>
          <a:xfrm>
            <a:off x="541867" y="311787"/>
            <a:ext cx="11108267" cy="437364"/>
          </a:xfrm>
        </p:spPr>
        <p:txBody>
          <a:bodyPr/>
          <a:lstStyle/>
          <a:p>
            <a:r>
              <a:rPr lang="en-US"/>
              <a:t>Click to edit Master title style</a:t>
            </a:r>
          </a:p>
        </p:txBody>
      </p:sp>
    </p:spTree>
    <p:extLst>
      <p:ext uri="{BB962C8B-B14F-4D97-AF65-F5344CB8AC3E}">
        <p14:creationId xmlns:p14="http://schemas.microsoft.com/office/powerpoint/2010/main" val="34084588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41867" y="311787"/>
            <a:ext cx="11108267" cy="437364"/>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536448" y="1152525"/>
            <a:ext cx="11108267" cy="5137150"/>
          </a:xfrm>
          <a:prstGeom prst="rect">
            <a:avLst/>
          </a:prstGeom>
        </p:spPr>
        <p:txBody>
          <a:bodyPr/>
          <a:lstStyle>
            <a:lvl1pPr marL="0" indent="0">
              <a:buNone/>
              <a:defRPr sz="1600">
                <a:latin typeface="Calibri Light" panose="020F0302020204030204" pitchFamily="34" charset="0"/>
                <a:cs typeface="Calibri Light" panose="020F0302020204030204" pitchFamily="34" charset="0"/>
              </a:defRPr>
            </a:lvl1pPr>
          </a:lstStyle>
          <a:p>
            <a:pPr lvl="0"/>
            <a:r>
              <a:rPr lang="en-US"/>
              <a:t>Edit Master text styles</a:t>
            </a:r>
          </a:p>
        </p:txBody>
      </p:sp>
    </p:spTree>
    <p:extLst>
      <p:ext uri="{BB962C8B-B14F-4D97-AF65-F5344CB8AC3E}">
        <p14:creationId xmlns:p14="http://schemas.microsoft.com/office/powerpoint/2010/main" val="377225062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2700" spc="-56" dirty="0">
                <a:latin typeface="+mj-lt"/>
              </a:defRPr>
            </a:lvl1pPr>
          </a:lstStyle>
          <a:p>
            <a:pPr lvl="0" defTabSz="51435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900"/>
            </a:lvl1pPr>
          </a:lstStyle>
          <a:p>
            <a:pPr marL="171450" lvl="0" indent="-17145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675" b="1" kern="0" cap="all" spc="188" baseline="0" dirty="0">
                <a:solidFill>
                  <a:schemeClr val="accent5">
                    <a:lumMod val="60000"/>
                    <a:lumOff val="40000"/>
                  </a:schemeClr>
                </a:solidFill>
                <a:ea typeface="Nexa Black" charset="0"/>
                <a:cs typeface="Nexa Black" charset="0"/>
              </a:defRPr>
            </a:lvl1pPr>
          </a:lstStyle>
          <a:p>
            <a:pPr marL="171450" lvl="0" indent="-171450"/>
            <a:r>
              <a:rPr lang="en-US"/>
              <a:t>BREADCRUMBS</a:t>
            </a:r>
          </a:p>
        </p:txBody>
      </p:sp>
    </p:spTree>
    <p:extLst>
      <p:ext uri="{BB962C8B-B14F-4D97-AF65-F5344CB8AC3E}">
        <p14:creationId xmlns:p14="http://schemas.microsoft.com/office/powerpoint/2010/main" val="13578160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50691-0589-4D07-9998-9F507B26F7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4B831F-1A18-44C2-A8FD-EE527799BD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B765CF0-EE65-4933-B580-D948CB70D315}"/>
              </a:ext>
            </a:extLst>
          </p:cNvPr>
          <p:cNvSpPr>
            <a:spLocks noGrp="1"/>
          </p:cNvSpPr>
          <p:nvPr>
            <p:ph type="dt" sz="half" idx="10"/>
          </p:nvPr>
        </p:nvSpPr>
        <p:spPr/>
        <p:txBody>
          <a:bodyPr/>
          <a:lstStyle/>
          <a:p>
            <a:fld id="{C2A57F63-AA93-47F9-890F-ADEB99D9832E}" type="datetimeFigureOut">
              <a:rPr lang="en-US" smtClean="0"/>
              <a:t>8/8/2024</a:t>
            </a:fld>
            <a:endParaRPr lang="en-US"/>
          </a:p>
        </p:txBody>
      </p:sp>
      <p:sp>
        <p:nvSpPr>
          <p:cNvPr id="5" name="Footer Placeholder 4">
            <a:extLst>
              <a:ext uri="{FF2B5EF4-FFF2-40B4-BE49-F238E27FC236}">
                <a16:creationId xmlns:a16="http://schemas.microsoft.com/office/drawing/2014/main" id="{B824AE8B-C5BD-4CE3-8B50-3F069798ED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52FD92-926B-4309-B890-194C44DDBA8C}"/>
              </a:ext>
            </a:extLst>
          </p:cNvPr>
          <p:cNvSpPr>
            <a:spLocks noGrp="1"/>
          </p:cNvSpPr>
          <p:nvPr>
            <p:ph type="sldNum" sz="quarter" idx="12"/>
          </p:nvPr>
        </p:nvSpPr>
        <p:spPr/>
        <p:txBody>
          <a:bodyPr/>
          <a:lstStyle/>
          <a:p>
            <a:fld id="{FEF5A91B-9683-46E3-B3FA-06F294F46FD1}" type="slidenum">
              <a:rPr lang="en-US" smtClean="0"/>
              <a:t>‹#›</a:t>
            </a:fld>
            <a:endParaRPr lang="en-US"/>
          </a:p>
        </p:txBody>
      </p:sp>
    </p:spTree>
    <p:extLst>
      <p:ext uri="{BB962C8B-B14F-4D97-AF65-F5344CB8AC3E}">
        <p14:creationId xmlns:p14="http://schemas.microsoft.com/office/powerpoint/2010/main" val="42538019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87D92-C647-4944-8705-99858660D5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25AD31-82A2-4B08-AAF3-A964758AB2B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D86F523-8400-4AD4-A416-D8F0B93D8C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7723CFC-2180-401D-A6E9-0DA5BFA1B702}"/>
              </a:ext>
            </a:extLst>
          </p:cNvPr>
          <p:cNvSpPr>
            <a:spLocks noGrp="1"/>
          </p:cNvSpPr>
          <p:nvPr>
            <p:ph type="dt" sz="half" idx="10"/>
          </p:nvPr>
        </p:nvSpPr>
        <p:spPr/>
        <p:txBody>
          <a:bodyPr/>
          <a:lstStyle/>
          <a:p>
            <a:fld id="{C2A57F63-AA93-47F9-890F-ADEB99D9832E}" type="datetimeFigureOut">
              <a:rPr lang="en-US" smtClean="0"/>
              <a:t>8/8/2024</a:t>
            </a:fld>
            <a:endParaRPr lang="en-US"/>
          </a:p>
        </p:txBody>
      </p:sp>
      <p:sp>
        <p:nvSpPr>
          <p:cNvPr id="6" name="Footer Placeholder 5">
            <a:extLst>
              <a:ext uri="{FF2B5EF4-FFF2-40B4-BE49-F238E27FC236}">
                <a16:creationId xmlns:a16="http://schemas.microsoft.com/office/drawing/2014/main" id="{26DE2753-BA53-4137-AF64-5E686DC3CF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0892C4-3182-4C87-8063-44B8618F5B3A}"/>
              </a:ext>
            </a:extLst>
          </p:cNvPr>
          <p:cNvSpPr>
            <a:spLocks noGrp="1"/>
          </p:cNvSpPr>
          <p:nvPr>
            <p:ph type="sldNum" sz="quarter" idx="12"/>
          </p:nvPr>
        </p:nvSpPr>
        <p:spPr/>
        <p:txBody>
          <a:bodyPr/>
          <a:lstStyle/>
          <a:p>
            <a:fld id="{FEF5A91B-9683-46E3-B3FA-06F294F46FD1}" type="slidenum">
              <a:rPr lang="en-US" smtClean="0"/>
              <a:t>‹#›</a:t>
            </a:fld>
            <a:endParaRPr lang="en-US"/>
          </a:p>
        </p:txBody>
      </p:sp>
    </p:spTree>
    <p:extLst>
      <p:ext uri="{BB962C8B-B14F-4D97-AF65-F5344CB8AC3E}">
        <p14:creationId xmlns:p14="http://schemas.microsoft.com/office/powerpoint/2010/main" val="3579603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 Strap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4460875"/>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6" name="Text Placeholder 3">
            <a:extLst>
              <a:ext uri="{FF2B5EF4-FFF2-40B4-BE49-F238E27FC236}">
                <a16:creationId xmlns:a16="http://schemas.microsoft.com/office/drawing/2014/main" id="{990182D0-0AEB-449E-AAB1-6F3025BEFB41}"/>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35634359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w/ Strap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4460875"/>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6" name="Text Placeholder 3">
            <a:extLst>
              <a:ext uri="{FF2B5EF4-FFF2-40B4-BE49-F238E27FC236}">
                <a16:creationId xmlns:a16="http://schemas.microsoft.com/office/drawing/2014/main" id="{990182D0-0AEB-449E-AAB1-6F3025BEFB41}"/>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187968984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w/ Strapline_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3637936"/>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4" name="Text Placeholder 3">
            <a:extLst>
              <a:ext uri="{FF2B5EF4-FFF2-40B4-BE49-F238E27FC236}">
                <a16:creationId xmlns:a16="http://schemas.microsoft.com/office/drawing/2014/main" id="{41D6A52F-E24E-45B8-8AA6-66FAA52AEF47}"/>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36224781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w/ 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libri Light" panose="020F0302020204030204" pitchFamily="34" charset="0"/>
                <a:cs typeface="Calibri Light" panose="020F0302020204030204" pitchFamily="34" charset="0"/>
              </a:defRPr>
            </a:lvl1pPr>
          </a:lstStyle>
          <a:p>
            <a:r>
              <a:rPr lang="en-US"/>
              <a:t>Click to edit Master title style</a:t>
            </a:r>
          </a:p>
        </p:txBody>
      </p:sp>
      <p:sp>
        <p:nvSpPr>
          <p:cNvPr id="3" name="Content Placeholder 2"/>
          <p:cNvSpPr>
            <a:spLocks noGrp="1"/>
          </p:cNvSpPr>
          <p:nvPr>
            <p:ph idx="1"/>
          </p:nvPr>
        </p:nvSpPr>
        <p:spPr>
          <a:xfrm>
            <a:off x="536448" y="1152525"/>
            <a:ext cx="11108267" cy="4235552"/>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5" name="Text Placeholder 3">
            <a:extLst>
              <a:ext uri="{FF2B5EF4-FFF2-40B4-BE49-F238E27FC236}">
                <a16:creationId xmlns:a16="http://schemas.microsoft.com/office/drawing/2014/main" id="{57654F96-A910-4ADB-8ABE-3DFCD4AE079D}"/>
              </a:ext>
            </a:extLst>
          </p:cNvPr>
          <p:cNvSpPr txBox="1">
            <a:spLocks/>
          </p:cNvSpPr>
          <p:nvPr userDrawn="1"/>
        </p:nvSpPr>
        <p:spPr bwMode="auto">
          <a:xfrm>
            <a:off x="914400" y="5672770"/>
            <a:ext cx="10363200" cy="612648"/>
          </a:xfrm>
          <a:prstGeom prst="rect">
            <a:avLst/>
          </a:prstGeom>
          <a:noFill/>
          <a:ln w="28575">
            <a:solidFill>
              <a:srgbClr val="003192"/>
            </a:solidFill>
          </a:ln>
          <a:extLst>
            <a:ext uri="{909E8E84-426E-40DD-AFC4-6F175D3DCCD1}">
              <a14:hiddenFill xmlns:a14="http://schemas.microsoft.com/office/drawing/2010/main">
                <a:solidFill>
                  <a:srgbClr val="FFFFFF"/>
                </a:solidFill>
              </a14:hiddenFill>
            </a:ext>
          </a:extLst>
        </p:spPr>
        <p:txBody>
          <a:bodyPr vert="horz" wrap="square" lIns="0" tIns="45712" rIns="0" bIns="45712" numCol="1" anchor="ctr" anchorCtr="0" compatLnSpc="1">
            <a:prstTxWarp prst="textNoShape">
              <a:avLst/>
            </a:prstTxWarp>
          </a:bodyPr>
          <a:lstStyle>
            <a:lvl1pPr marL="0" indent="0" algn="ctr" rtl="0" eaLnBrk="0" fontAlgn="base" hangingPunct="0">
              <a:spcBef>
                <a:spcPct val="20000"/>
              </a:spcBef>
              <a:spcAft>
                <a:spcPct val="0"/>
              </a:spcAft>
              <a:buNone/>
              <a:defRPr sz="1200" b="1" i="1" baseline="0">
                <a:solidFill>
                  <a:schemeClr val="tx1"/>
                </a:solidFill>
                <a:latin typeface="Arial" pitchFamily="34" charset="0"/>
                <a:ea typeface="+mn-ea"/>
                <a:cs typeface="Arial" pitchFamily="34" charset="0"/>
              </a:defRPr>
            </a:lvl1pPr>
            <a:lvl2pPr marL="742830" indent="-285704" algn="l" rtl="0" eaLnBrk="0" fontAlgn="base" hangingPunct="0">
              <a:spcBef>
                <a:spcPct val="20000"/>
              </a:spcBef>
              <a:spcAft>
                <a:spcPct val="0"/>
              </a:spcAft>
              <a:buFont typeface="Courier New" panose="02070309020205020404" pitchFamily="49" charset="0"/>
              <a:buChar char="o"/>
              <a:defRPr sz="1400">
                <a:solidFill>
                  <a:schemeClr val="tx1"/>
                </a:solidFill>
                <a:latin typeface="Arial" pitchFamily="34" charset="0"/>
                <a:cs typeface="Arial" pitchFamily="34" charset="0"/>
              </a:defRPr>
            </a:lvl2pPr>
            <a:lvl3pPr marL="1142817" indent="-228563" algn="l" rtl="0" eaLnBrk="0" fontAlgn="base" hangingPunct="0">
              <a:spcBef>
                <a:spcPct val="20000"/>
              </a:spcBef>
              <a:spcAft>
                <a:spcPct val="0"/>
              </a:spcAft>
              <a:buFont typeface="Wingdings" panose="05000000000000000000" pitchFamily="2" charset="2"/>
              <a:buChar char="§"/>
              <a:defRPr sz="1400">
                <a:solidFill>
                  <a:schemeClr val="tx1"/>
                </a:solidFill>
                <a:latin typeface="Arial" pitchFamily="34" charset="0"/>
                <a:cs typeface="Arial" pitchFamily="34" charset="0"/>
              </a:defRPr>
            </a:lvl3pPr>
            <a:lvl4pPr marL="1599944"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4pPr>
            <a:lvl5pPr marL="2057071"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5pPr>
            <a:lvl6pPr marL="2514197" indent="-228563" algn="l" rtl="0" eaLnBrk="1" fontAlgn="base" hangingPunct="1">
              <a:spcBef>
                <a:spcPct val="20000"/>
              </a:spcBef>
              <a:spcAft>
                <a:spcPct val="0"/>
              </a:spcAft>
              <a:buChar char="»"/>
              <a:defRPr sz="1600" b="1">
                <a:solidFill>
                  <a:schemeClr val="tx1"/>
                </a:solidFill>
                <a:latin typeface="+mn-lt"/>
              </a:defRPr>
            </a:lvl6pPr>
            <a:lvl7pPr marL="2971324" indent="-228563" algn="l" rtl="0" eaLnBrk="1" fontAlgn="base" hangingPunct="1">
              <a:spcBef>
                <a:spcPct val="20000"/>
              </a:spcBef>
              <a:spcAft>
                <a:spcPct val="0"/>
              </a:spcAft>
              <a:buChar char="»"/>
              <a:defRPr sz="1600" b="1">
                <a:solidFill>
                  <a:schemeClr val="tx1"/>
                </a:solidFill>
                <a:latin typeface="+mn-lt"/>
              </a:defRPr>
            </a:lvl7pPr>
            <a:lvl8pPr marL="3428451" indent="-228563" algn="l" rtl="0" eaLnBrk="1" fontAlgn="base" hangingPunct="1">
              <a:spcBef>
                <a:spcPct val="20000"/>
              </a:spcBef>
              <a:spcAft>
                <a:spcPct val="0"/>
              </a:spcAft>
              <a:buChar char="»"/>
              <a:defRPr sz="1600" b="1">
                <a:solidFill>
                  <a:schemeClr val="tx1"/>
                </a:solidFill>
                <a:latin typeface="+mn-lt"/>
              </a:defRPr>
            </a:lvl8pPr>
            <a:lvl9pPr marL="3885577" indent="-228563" algn="l" rtl="0" eaLnBrk="1" fontAlgn="base" hangingPunct="1">
              <a:spcBef>
                <a:spcPct val="20000"/>
              </a:spcBef>
              <a:spcAft>
                <a:spcPct val="0"/>
              </a:spcAft>
              <a:buChar char="»"/>
              <a:defRPr sz="1600" b="1">
                <a:solidFill>
                  <a:schemeClr val="tx1"/>
                </a:solidFill>
                <a:latin typeface="+mn-lt"/>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200" b="1" i="1" u="none" strike="noStrike" kern="0" cap="none" spc="0" normalizeH="0" baseline="0" noProof="0">
              <a:ln>
                <a:noFill/>
              </a:ln>
              <a:solidFill>
                <a:sysClr val="windowText" lastClr="000000"/>
              </a:solidFill>
              <a:effectLst/>
              <a:uLnTx/>
              <a:uFillTx/>
              <a:latin typeface="Calibri Light" panose="020F0302020204030204" pitchFamily="34" charset="0"/>
              <a:ea typeface="+mn-ea"/>
              <a:cs typeface="Calibri Light" panose="020F0302020204030204" pitchFamily="34" charset="0"/>
            </a:endParaRPr>
          </a:p>
        </p:txBody>
      </p:sp>
      <p:sp>
        <p:nvSpPr>
          <p:cNvPr id="7" name="Text Placeholder 6">
            <a:extLst>
              <a:ext uri="{FF2B5EF4-FFF2-40B4-BE49-F238E27FC236}">
                <a16:creationId xmlns:a16="http://schemas.microsoft.com/office/drawing/2014/main" id="{8E3B8812-B75D-4B1A-9D03-2CF2147E1272}"/>
              </a:ext>
            </a:extLst>
          </p:cNvPr>
          <p:cNvSpPr>
            <a:spLocks noGrp="1"/>
          </p:cNvSpPr>
          <p:nvPr>
            <p:ph type="body" sz="quarter" idx="10" hasCustomPrompt="1"/>
          </p:nvPr>
        </p:nvSpPr>
        <p:spPr>
          <a:xfrm>
            <a:off x="918634" y="5672770"/>
            <a:ext cx="10354733" cy="612648"/>
          </a:xfrm>
          <a:prstGeom prst="rect">
            <a:avLst/>
          </a:prstGeom>
        </p:spPr>
        <p:txBody>
          <a:bodyPr anchor="ctr"/>
          <a:lstStyle>
            <a:lvl1pPr marL="0" indent="0" algn="ctr">
              <a:buNone/>
              <a:defRPr b="1" i="1">
                <a:latin typeface="Calibri Light" panose="020F0302020204030204" pitchFamily="34" charset="0"/>
                <a:cs typeface="Calibri Light" panose="020F0302020204030204" pitchFamily="34" charset="0"/>
              </a:defRPr>
            </a:lvl1pPr>
          </a:lstStyle>
          <a:p>
            <a:pPr lvl="0"/>
            <a:r>
              <a:rPr lang="en-US"/>
              <a:t>Kicker</a:t>
            </a:r>
          </a:p>
        </p:txBody>
      </p:sp>
    </p:spTree>
    <p:extLst>
      <p:ext uri="{BB962C8B-B14F-4D97-AF65-F5344CB8AC3E}">
        <p14:creationId xmlns:p14="http://schemas.microsoft.com/office/powerpoint/2010/main" val="81966975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FF7A3A5-6B17-4B69-B132-43890FF4F57F}"/>
              </a:ext>
            </a:extLst>
          </p:cNvPr>
          <p:cNvSpPr>
            <a:spLocks noGrp="1"/>
          </p:cNvSpPr>
          <p:nvPr>
            <p:ph type="title"/>
          </p:nvPr>
        </p:nvSpPr>
        <p:spPr>
          <a:xfrm>
            <a:off x="541867" y="311787"/>
            <a:ext cx="11108267" cy="437364"/>
          </a:xfrm>
        </p:spPr>
        <p:txBody>
          <a:bodyPr/>
          <a:lstStyle/>
          <a:p>
            <a:r>
              <a:rPr lang="en-US"/>
              <a:t>Click to edit Master title style</a:t>
            </a:r>
          </a:p>
        </p:txBody>
      </p:sp>
    </p:spTree>
    <p:extLst>
      <p:ext uri="{BB962C8B-B14F-4D97-AF65-F5344CB8AC3E}">
        <p14:creationId xmlns:p14="http://schemas.microsoft.com/office/powerpoint/2010/main" val="261134476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41867" y="311787"/>
            <a:ext cx="11108267" cy="437364"/>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536448" y="1152525"/>
            <a:ext cx="11108267" cy="5137150"/>
          </a:xfrm>
          <a:prstGeom prst="rect">
            <a:avLst/>
          </a:prstGeom>
        </p:spPr>
        <p:txBody>
          <a:bodyPr/>
          <a:lstStyle>
            <a:lvl1pPr marL="0" indent="0">
              <a:buNone/>
              <a:defRPr sz="1600">
                <a:latin typeface="Calibri Light" panose="020F0302020204030204" pitchFamily="34" charset="0"/>
                <a:cs typeface="Calibri Light" panose="020F0302020204030204" pitchFamily="34" charset="0"/>
              </a:defRPr>
            </a:lvl1pPr>
          </a:lstStyle>
          <a:p>
            <a:pPr lvl="0"/>
            <a:r>
              <a:rPr lang="en-US"/>
              <a:t>Edit Master text styles</a:t>
            </a:r>
          </a:p>
        </p:txBody>
      </p:sp>
    </p:spTree>
    <p:extLst>
      <p:ext uri="{BB962C8B-B14F-4D97-AF65-F5344CB8AC3E}">
        <p14:creationId xmlns:p14="http://schemas.microsoft.com/office/powerpoint/2010/main" val="422192100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2700" spc="-56" dirty="0">
                <a:latin typeface="+mj-lt"/>
              </a:defRPr>
            </a:lvl1pPr>
          </a:lstStyle>
          <a:p>
            <a:pPr lvl="0" defTabSz="51435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900"/>
            </a:lvl1pPr>
          </a:lstStyle>
          <a:p>
            <a:pPr marL="171450" lvl="0" indent="-17145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675" b="1" kern="0" cap="all" spc="188" baseline="0" dirty="0">
                <a:solidFill>
                  <a:schemeClr val="accent5">
                    <a:lumMod val="60000"/>
                    <a:lumOff val="40000"/>
                  </a:schemeClr>
                </a:solidFill>
                <a:ea typeface="Nexa Black" charset="0"/>
                <a:cs typeface="Nexa Black" charset="0"/>
              </a:defRPr>
            </a:lvl1pPr>
          </a:lstStyle>
          <a:p>
            <a:pPr marL="171450" lvl="0" indent="-171450"/>
            <a:r>
              <a:rPr lang="en-US"/>
              <a:t>BREADCRUMBS</a:t>
            </a:r>
          </a:p>
        </p:txBody>
      </p:sp>
    </p:spTree>
    <p:extLst>
      <p:ext uri="{BB962C8B-B14F-4D97-AF65-F5344CB8AC3E}">
        <p14:creationId xmlns:p14="http://schemas.microsoft.com/office/powerpoint/2010/main" val="14085738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olid Blue">
    <p:spTree>
      <p:nvGrpSpPr>
        <p:cNvPr id="1" name=""/>
        <p:cNvGrpSpPr/>
        <p:nvPr/>
      </p:nvGrpSpPr>
      <p:grpSpPr>
        <a:xfrm>
          <a:off x="0" y="0"/>
          <a:ext cx="0" cy="0"/>
          <a:chOff x="0" y="0"/>
          <a:chExt cx="0" cy="0"/>
        </a:xfrm>
      </p:grpSpPr>
    </p:spTree>
    <p:extLst>
      <p:ext uri="{BB962C8B-B14F-4D97-AF65-F5344CB8AC3E}">
        <p14:creationId xmlns:p14="http://schemas.microsoft.com/office/powerpoint/2010/main" val="92483851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consulting marketin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pic>
        <p:nvPicPr>
          <p:cNvPr id="18" name="Picture 17" descr="Logo&#10;&#10;Description automatically generated">
            <a:extLst>
              <a:ext uri="{FF2B5EF4-FFF2-40B4-BE49-F238E27FC236}">
                <a16:creationId xmlns:a16="http://schemas.microsoft.com/office/drawing/2014/main" id="{D9DED990-BD8A-0241-8009-44EC94BBE18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2714923" y="13855"/>
            <a:ext cx="6844723" cy="6490168"/>
          </a:xfrm>
          <a:prstGeom prst="rect">
            <a:avLst/>
          </a:prstGeom>
        </p:spPr>
      </p:pic>
    </p:spTree>
    <p:extLst>
      <p:ext uri="{BB962C8B-B14F-4D97-AF65-F5344CB8AC3E}">
        <p14:creationId xmlns:p14="http://schemas.microsoft.com/office/powerpoint/2010/main" val="855212556"/>
      </p:ext>
    </p:extLst>
  </p:cSld>
  <p:clrMapOvr>
    <a:masterClrMapping/>
  </p:clrMapOvr>
  <p:transition>
    <p:fade/>
  </p:transition>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 blank">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64817" y="5845180"/>
            <a:ext cx="5594348" cy="505645"/>
          </a:xfrm>
          <a:prstGeom prst="rect">
            <a:avLst/>
          </a:prstGeom>
        </p:spPr>
        <p:txBody>
          <a:bodyPr lIns="0" tIns="0" rIns="0" bIns="0" anchor="b" anchorCtr="0">
            <a:noAutofit/>
          </a:bodyPr>
          <a:lstStyle>
            <a:lvl1pPr marL="0" indent="0" algn="l">
              <a:lnSpc>
                <a:spcPct val="100000"/>
              </a:lnSpc>
              <a:spcAft>
                <a:spcPts val="0"/>
              </a:spcAft>
              <a:buNone/>
              <a:defRPr sz="24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200" b="0" i="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390953" cy="260647"/>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252921915"/>
      </p:ext>
    </p:extLst>
  </p:cSld>
  <p:clrMapOvr>
    <a:masterClrMapping/>
  </p:clrMapOvr>
  <p:transition>
    <p:fade/>
  </p:transition>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userDrawn="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475325" y="457200"/>
            <a:ext cx="1998000" cy="37440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186207"/>
            <a:ext cx="4446269" cy="895983"/>
          </a:xfrm>
          <a:prstGeom prst="rect">
            <a:avLst/>
          </a:prstGeom>
        </p:spPr>
        <p:txBody>
          <a:bodyPr anchor="b" anchorCtr="0">
            <a:noAutofit/>
          </a:bodyPr>
          <a:lstStyle>
            <a:lvl1pPr algn="l">
              <a:lnSpc>
                <a:spcPts val="3200"/>
              </a:lnSpc>
              <a:defRPr sz="3200" b="0">
                <a:solidFill>
                  <a:schemeClr val="bg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2321913147"/>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 Strapline_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3637936"/>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4" name="Text Placeholder 3">
            <a:extLst>
              <a:ext uri="{FF2B5EF4-FFF2-40B4-BE49-F238E27FC236}">
                <a16:creationId xmlns:a16="http://schemas.microsoft.com/office/drawing/2014/main" id="{41D6A52F-E24E-45B8-8AA6-66FAA52AEF47}"/>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5035466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userDrawn="1">
  <p:cSld name="Divider - green 1">
    <p:bg bwMode="gray">
      <p:bgPr>
        <a:solidFill>
          <a:srgbClr val="43B02A"/>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D73E56B-D0C2-FB48-BC2E-100F6C6F40A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B667CF09-9B0E-CC47-BB92-7C878843F029}"/>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7" name="Rectangle 2">
            <a:extLst>
              <a:ext uri="{FF2B5EF4-FFF2-40B4-BE49-F238E27FC236}">
                <a16:creationId xmlns:a16="http://schemas.microsoft.com/office/drawing/2014/main" id="{A1FC9381-36B0-1E4C-B871-2F5B1339F6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21738219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Divider - green">
    <p:bg bwMode="gray">
      <p:bgPr>
        <a:solidFill>
          <a:srgbClr val="009A4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6" name="Rectangle 2">
            <a:extLst>
              <a:ext uri="{FF2B5EF4-FFF2-40B4-BE49-F238E27FC236}">
                <a16:creationId xmlns:a16="http://schemas.microsoft.com/office/drawing/2014/main" id="{C3C171E1-F702-574C-8BCD-67BD9573AF0F}"/>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02805289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Divider - teal">
    <p:bg bwMode="gray">
      <p:bgPr>
        <a:solidFill>
          <a:srgbClr val="00ABAB"/>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4" name="TextBox 3">
            <a:extLst>
              <a:ext uri="{FF2B5EF4-FFF2-40B4-BE49-F238E27FC236}">
                <a16:creationId xmlns:a16="http://schemas.microsoft.com/office/drawing/2014/main" id="{1C79FFD3-C392-464C-B50B-45DFA0B91D35}"/>
              </a:ext>
            </a:extLst>
          </p:cNvPr>
          <p:cNvSpPr txBox="1"/>
          <p:nvPr userDrawn="1"/>
        </p:nvSpPr>
        <p:spPr>
          <a:xfrm>
            <a:off x="9641840" y="162560"/>
            <a:ext cx="65" cy="184666"/>
          </a:xfrm>
          <a:prstGeom prst="rect">
            <a:avLst/>
          </a:prstGeom>
          <a:solidFill>
            <a:schemeClr val="accent5"/>
          </a:solidFill>
        </p:spPr>
        <p:txBody>
          <a:bodyPr vert="horz" wrap="none" lIns="0" tIns="0" rIns="0" bIns="0" rtlCol="0">
            <a:spAutoFit/>
          </a:bodyPr>
          <a:lstStyle/>
          <a:p>
            <a:pPr>
              <a:spcBef>
                <a:spcPts val="200"/>
              </a:spcBef>
              <a:buSzPct val="100000"/>
            </a:pPr>
            <a:endParaRPr lang="en-US" sz="1200"/>
          </a:p>
        </p:txBody>
      </p:sp>
      <p:sp>
        <p:nvSpPr>
          <p:cNvPr id="8" name="Rectangle 2">
            <a:extLst>
              <a:ext uri="{FF2B5EF4-FFF2-40B4-BE49-F238E27FC236}">
                <a16:creationId xmlns:a16="http://schemas.microsoft.com/office/drawing/2014/main" id="{BCED6D00-51E8-1740-BAC0-FB4EF8D42B48}"/>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337298521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userDrawn="1">
  <p:cSld name="Divider - blue">
    <p:bg bwMode="gray">
      <p:bgPr>
        <a:solidFill>
          <a:srgbClr val="00A3E0"/>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4F96BDF-9362-D94E-B1D2-CFAF3AD867EE}"/>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6" name="Text Placeholder 2">
            <a:extLst>
              <a:ext uri="{FF2B5EF4-FFF2-40B4-BE49-F238E27FC236}">
                <a16:creationId xmlns:a16="http://schemas.microsoft.com/office/drawing/2014/main" id="{84800968-F261-E84D-92F7-07E113E702E0}"/>
              </a:ext>
            </a:extLst>
          </p:cNvPr>
          <p:cNvSpPr>
            <a:spLocks noGrp="1"/>
          </p:cNvSpPr>
          <p:nvPr>
            <p:ph type="body" idx="1" hasCustomPrompt="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Edit Master text styles</a:t>
            </a:r>
          </a:p>
        </p:txBody>
      </p:sp>
      <p:sp>
        <p:nvSpPr>
          <p:cNvPr id="8" name="Rectangle 2">
            <a:extLst>
              <a:ext uri="{FF2B5EF4-FFF2-40B4-BE49-F238E27FC236}">
                <a16:creationId xmlns:a16="http://schemas.microsoft.com/office/drawing/2014/main" id="{89C772F1-0EC8-E84F-817E-BBCFCFA65DBA}"/>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227342422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Divider - black">
    <p:bg bwMode="gray">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0A95D9-BBCA-6A4A-9B53-148371045DC0}"/>
              </a:ext>
            </a:extLst>
          </p:cNvPr>
          <p:cNvSpPr>
            <a:spLocks noGrp="1"/>
          </p:cNvSpPr>
          <p:nvPr>
            <p:ph type="title"/>
          </p:nvPr>
        </p:nvSpPr>
        <p:spPr bwMode="gray">
          <a:xfrm>
            <a:off x="478517" y="1705668"/>
            <a:ext cx="10418233" cy="1592403"/>
          </a:xfrm>
          <a:prstGeom prst="rect">
            <a:avLst/>
          </a:prstGeom>
        </p:spPr>
        <p:txBody>
          <a:bodyPr anchor="b"/>
          <a:lstStyle>
            <a:lvl1pPr>
              <a:lnSpc>
                <a:spcPct val="95000"/>
              </a:lnSpc>
              <a:defRPr sz="3600" b="1" i="0">
                <a:solidFill>
                  <a:schemeClr val="bg1"/>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r>
              <a:rPr lang="en-US" noProof="0"/>
              <a:t>Click to edit Master title style</a:t>
            </a:r>
          </a:p>
        </p:txBody>
      </p:sp>
      <p:sp>
        <p:nvSpPr>
          <p:cNvPr id="5" name="Text Placeholder 2">
            <a:extLst>
              <a:ext uri="{FF2B5EF4-FFF2-40B4-BE49-F238E27FC236}">
                <a16:creationId xmlns:a16="http://schemas.microsoft.com/office/drawing/2014/main" id="{BD3718A7-D83C-7C43-935A-0F1BACB2133E}"/>
              </a:ext>
            </a:extLst>
          </p:cNvPr>
          <p:cNvSpPr>
            <a:spLocks noGrp="1"/>
          </p:cNvSpPr>
          <p:nvPr>
            <p:ph type="body" idx="1"/>
          </p:nvPr>
        </p:nvSpPr>
        <p:spPr bwMode="gray">
          <a:xfrm>
            <a:off x="478517" y="3429000"/>
            <a:ext cx="10418233" cy="1566532"/>
          </a:xfrm>
          <a:prstGeom prst="rect">
            <a:avLst/>
          </a:prstGeom>
        </p:spPr>
        <p:txBody>
          <a:bodyPr lIns="0" tIns="0" rIns="0" bIns="0">
            <a:noAutofit/>
          </a:bodyPr>
          <a:lstStyle>
            <a:lvl1pPr marL="0" indent="0">
              <a:lnSpc>
                <a:spcPct val="95000"/>
              </a:lnSpc>
              <a:spcAft>
                <a:spcPts val="0"/>
              </a:spcAft>
              <a:buNone/>
              <a:defRPr sz="30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 name="Rectangle 1">
            <a:extLst>
              <a:ext uri="{FF2B5EF4-FFF2-40B4-BE49-F238E27FC236}">
                <a16:creationId xmlns:a16="http://schemas.microsoft.com/office/drawing/2014/main" id="{0E22EC6F-5761-CA47-97ED-C213F779AABB}"/>
              </a:ext>
            </a:extLst>
          </p:cNvPr>
          <p:cNvSpPr/>
          <p:nvPr userDrawn="1"/>
        </p:nvSpPr>
        <p:spPr bwMode="gray">
          <a:xfrm>
            <a:off x="0" y="6160168"/>
            <a:ext cx="4251158" cy="697832"/>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 name="Rectangle 2">
            <a:extLst>
              <a:ext uri="{FF2B5EF4-FFF2-40B4-BE49-F238E27FC236}">
                <a16:creationId xmlns:a16="http://schemas.microsoft.com/office/drawing/2014/main" id="{7D54D02F-7235-2545-86B1-352B8AD44279}"/>
              </a:ext>
            </a:extLst>
          </p:cNvPr>
          <p:cNvSpPr>
            <a:spLocks/>
          </p:cNvSpPr>
          <p:nvPr userDrawn="1"/>
        </p:nvSpPr>
        <p:spPr bwMode="auto">
          <a:xfrm>
            <a:off x="501648" y="6444147"/>
            <a:ext cx="3225242"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b="0" i="0" smtClean="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a:t>
            </a:fld>
            <a:r>
              <a:rPr lang="en-US" sz="8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sym typeface="Frutiger Next Pro Light" charset="0"/>
              </a:rPr>
              <a:t>  |  Copyright © 2022 Deloitte Development LLC. All rights reserved.</a:t>
            </a:r>
          </a:p>
        </p:txBody>
      </p:sp>
    </p:spTree>
    <p:extLst>
      <p:ext uri="{BB962C8B-B14F-4D97-AF65-F5344CB8AC3E}">
        <p14:creationId xmlns:p14="http://schemas.microsoft.com/office/powerpoint/2010/main" val="119993898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Divider - consulting marketin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4F5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31507" b="28662"/>
          <a:stretch/>
        </p:blipFill>
        <p:spPr>
          <a:xfrm>
            <a:off x="6253263" y="857249"/>
            <a:ext cx="5938738" cy="6000751"/>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23850239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40" t="18471" r="31647"/>
          <a:stretch/>
        </p:blipFill>
        <p:spPr>
          <a:xfrm>
            <a:off x="6253263" y="0"/>
            <a:ext cx="5938738"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187884200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4441750-05D6-7B4F-B591-8A1D9D7C986B}"/>
              </a:ext>
            </a:extLst>
          </p:cNvPr>
          <p:cNvSpPr/>
          <p:nvPr userDrawn="1"/>
        </p:nvSpPr>
        <p:spPr bwMode="gray">
          <a:xfrm>
            <a:off x="0" y="0"/>
            <a:ext cx="12192000" cy="6858000"/>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pic>
        <p:nvPicPr>
          <p:cNvPr id="6" name="Picture 5">
            <a:extLst>
              <a:ext uri="{FF2B5EF4-FFF2-40B4-BE49-F238E27FC236}">
                <a16:creationId xmlns:a16="http://schemas.microsoft.com/office/drawing/2014/main" id="{FC30B909-0F58-4040-81A7-03A8A997502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38151" t="14594" r="-282" b="3878"/>
          <a:stretch/>
        </p:blipFill>
        <p:spPr>
          <a:xfrm rot="10800000">
            <a:off x="6804950" y="0"/>
            <a:ext cx="5387050" cy="6858000"/>
          </a:xfrm>
          <a:prstGeom prst="rect">
            <a:avLst/>
          </a:prstGeom>
        </p:spPr>
      </p:pic>
      <p:sp>
        <p:nvSpPr>
          <p:cNvPr id="3" name="Title Placeholder 1">
            <a:extLst>
              <a:ext uri="{FF2B5EF4-FFF2-40B4-BE49-F238E27FC236}">
                <a16:creationId xmlns:a16="http://schemas.microsoft.com/office/drawing/2014/main" id="{80520FDF-009E-D941-8AD7-91809FE6151C}"/>
              </a:ext>
            </a:extLst>
          </p:cNvPr>
          <p:cNvSpPr>
            <a:spLocks noGrp="1"/>
          </p:cNvSpPr>
          <p:nvPr>
            <p:ph type="title" hasCustomPrompt="1"/>
          </p:nvPr>
        </p:nvSpPr>
        <p:spPr>
          <a:xfrm>
            <a:off x="551688" y="1581632"/>
            <a:ext cx="3620262" cy="3276118"/>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4800" b="0" i="0" kern="120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noProof="0"/>
              <a:t>Click to add title</a:t>
            </a:r>
          </a:p>
        </p:txBody>
      </p:sp>
    </p:spTree>
    <p:extLst>
      <p:ext uri="{BB962C8B-B14F-4D97-AF65-F5344CB8AC3E}">
        <p14:creationId xmlns:p14="http://schemas.microsoft.com/office/powerpoint/2010/main" val="278766590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tandard headlin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604712210"/>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Standard headlin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1163946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w/ Strapline_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3637936"/>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4" name="Text Placeholder 3">
            <a:extLst>
              <a:ext uri="{FF2B5EF4-FFF2-40B4-BE49-F238E27FC236}">
                <a16:creationId xmlns:a16="http://schemas.microsoft.com/office/drawing/2014/main" id="{41D6A52F-E24E-45B8-8AA6-66FAA52AEF47}"/>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
        <p:nvSpPr>
          <p:cNvPr id="6" name="Text Placeholder 3">
            <a:extLst>
              <a:ext uri="{FF2B5EF4-FFF2-40B4-BE49-F238E27FC236}">
                <a16:creationId xmlns:a16="http://schemas.microsoft.com/office/drawing/2014/main" id="{81C5D6BE-BFD8-4B75-AC22-52F4F26DA114}"/>
              </a:ext>
            </a:extLst>
          </p:cNvPr>
          <p:cNvSpPr txBox="1">
            <a:spLocks/>
          </p:cNvSpPr>
          <p:nvPr userDrawn="1"/>
        </p:nvSpPr>
        <p:spPr bwMode="auto">
          <a:xfrm>
            <a:off x="914400" y="5749411"/>
            <a:ext cx="10363200" cy="612648"/>
          </a:xfrm>
          <a:prstGeom prst="rect">
            <a:avLst/>
          </a:prstGeom>
          <a:noFill/>
          <a:ln w="28575">
            <a:solidFill>
              <a:srgbClr val="003192"/>
            </a:solidFill>
          </a:ln>
          <a:extLst>
            <a:ext uri="{909E8E84-426E-40DD-AFC4-6F175D3DCCD1}">
              <a14:hiddenFill xmlns:a14="http://schemas.microsoft.com/office/drawing/2010/main">
                <a:solidFill>
                  <a:srgbClr val="FFFFFF"/>
                </a:solidFill>
              </a14:hiddenFill>
            </a:ext>
          </a:extLst>
        </p:spPr>
        <p:txBody>
          <a:bodyPr vert="horz" wrap="square" lIns="0" tIns="45712" rIns="0" bIns="45712" numCol="1" anchor="ctr" anchorCtr="0" compatLnSpc="1">
            <a:prstTxWarp prst="textNoShape">
              <a:avLst/>
            </a:prstTxWarp>
          </a:bodyPr>
          <a:lstStyle>
            <a:lvl1pPr marL="0" indent="0" algn="ctr" rtl="0" eaLnBrk="0" fontAlgn="base" hangingPunct="0">
              <a:spcBef>
                <a:spcPct val="20000"/>
              </a:spcBef>
              <a:spcAft>
                <a:spcPct val="0"/>
              </a:spcAft>
              <a:buNone/>
              <a:defRPr sz="1200" b="1" i="1" baseline="0">
                <a:solidFill>
                  <a:schemeClr val="tx1"/>
                </a:solidFill>
                <a:latin typeface="Arial" pitchFamily="34" charset="0"/>
                <a:ea typeface="+mn-ea"/>
                <a:cs typeface="Arial" pitchFamily="34" charset="0"/>
              </a:defRPr>
            </a:lvl1pPr>
            <a:lvl2pPr marL="742830" indent="-285704" algn="l" rtl="0" eaLnBrk="0" fontAlgn="base" hangingPunct="0">
              <a:spcBef>
                <a:spcPct val="20000"/>
              </a:spcBef>
              <a:spcAft>
                <a:spcPct val="0"/>
              </a:spcAft>
              <a:buFont typeface="Courier New" panose="02070309020205020404" pitchFamily="49" charset="0"/>
              <a:buChar char="o"/>
              <a:defRPr sz="1400">
                <a:solidFill>
                  <a:schemeClr val="tx1"/>
                </a:solidFill>
                <a:latin typeface="Arial" pitchFamily="34" charset="0"/>
                <a:cs typeface="Arial" pitchFamily="34" charset="0"/>
              </a:defRPr>
            </a:lvl2pPr>
            <a:lvl3pPr marL="1142817" indent="-228563" algn="l" rtl="0" eaLnBrk="0" fontAlgn="base" hangingPunct="0">
              <a:spcBef>
                <a:spcPct val="20000"/>
              </a:spcBef>
              <a:spcAft>
                <a:spcPct val="0"/>
              </a:spcAft>
              <a:buFont typeface="Wingdings" panose="05000000000000000000" pitchFamily="2" charset="2"/>
              <a:buChar char="§"/>
              <a:defRPr sz="1400">
                <a:solidFill>
                  <a:schemeClr val="tx1"/>
                </a:solidFill>
                <a:latin typeface="Arial" pitchFamily="34" charset="0"/>
                <a:cs typeface="Arial" pitchFamily="34" charset="0"/>
              </a:defRPr>
            </a:lvl3pPr>
            <a:lvl4pPr marL="1599944"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4pPr>
            <a:lvl5pPr marL="2057071"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5pPr>
            <a:lvl6pPr marL="2514197" indent="-228563" algn="l" rtl="0" eaLnBrk="1" fontAlgn="base" hangingPunct="1">
              <a:spcBef>
                <a:spcPct val="20000"/>
              </a:spcBef>
              <a:spcAft>
                <a:spcPct val="0"/>
              </a:spcAft>
              <a:buChar char="»"/>
              <a:defRPr sz="1600" b="1">
                <a:solidFill>
                  <a:schemeClr val="tx1"/>
                </a:solidFill>
                <a:latin typeface="+mn-lt"/>
              </a:defRPr>
            </a:lvl6pPr>
            <a:lvl7pPr marL="2971324" indent="-228563" algn="l" rtl="0" eaLnBrk="1" fontAlgn="base" hangingPunct="1">
              <a:spcBef>
                <a:spcPct val="20000"/>
              </a:spcBef>
              <a:spcAft>
                <a:spcPct val="0"/>
              </a:spcAft>
              <a:buChar char="»"/>
              <a:defRPr sz="1600" b="1">
                <a:solidFill>
                  <a:schemeClr val="tx1"/>
                </a:solidFill>
                <a:latin typeface="+mn-lt"/>
              </a:defRPr>
            </a:lvl7pPr>
            <a:lvl8pPr marL="3428451" indent="-228563" algn="l" rtl="0" eaLnBrk="1" fontAlgn="base" hangingPunct="1">
              <a:spcBef>
                <a:spcPct val="20000"/>
              </a:spcBef>
              <a:spcAft>
                <a:spcPct val="0"/>
              </a:spcAft>
              <a:buChar char="»"/>
              <a:defRPr sz="1600" b="1">
                <a:solidFill>
                  <a:schemeClr val="tx1"/>
                </a:solidFill>
                <a:latin typeface="+mn-lt"/>
              </a:defRPr>
            </a:lvl8pPr>
            <a:lvl9pPr marL="3885577" indent="-228563" algn="l" rtl="0" eaLnBrk="1" fontAlgn="base" hangingPunct="1">
              <a:spcBef>
                <a:spcPct val="20000"/>
              </a:spcBef>
              <a:spcAft>
                <a:spcPct val="0"/>
              </a:spcAft>
              <a:buChar char="»"/>
              <a:defRPr sz="1600" b="1">
                <a:solidFill>
                  <a:schemeClr val="tx1"/>
                </a:solidFill>
                <a:latin typeface="+mn-lt"/>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200" b="1" i="1"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7" name="Text Placeholder 6">
            <a:extLst>
              <a:ext uri="{FF2B5EF4-FFF2-40B4-BE49-F238E27FC236}">
                <a16:creationId xmlns:a16="http://schemas.microsoft.com/office/drawing/2014/main" id="{4F62DC7F-A538-43DF-9960-7DA200AB2A56}"/>
              </a:ext>
            </a:extLst>
          </p:cNvPr>
          <p:cNvSpPr>
            <a:spLocks noGrp="1"/>
          </p:cNvSpPr>
          <p:nvPr>
            <p:ph type="body" sz="quarter" idx="11" hasCustomPrompt="1"/>
          </p:nvPr>
        </p:nvSpPr>
        <p:spPr>
          <a:xfrm>
            <a:off x="918634" y="5749411"/>
            <a:ext cx="10354733" cy="612648"/>
          </a:xfrm>
          <a:prstGeom prst="rect">
            <a:avLst/>
          </a:prstGeom>
        </p:spPr>
        <p:txBody>
          <a:bodyPr anchor="ctr"/>
          <a:lstStyle>
            <a:lvl1pPr marL="0" indent="0" algn="ctr">
              <a:buNone/>
              <a:defRPr b="1" i="1">
                <a:latin typeface="Calibri Light" panose="020F0302020204030204" pitchFamily="34" charset="0"/>
                <a:cs typeface="Calibri Light" panose="020F0302020204030204" pitchFamily="34" charset="0"/>
              </a:defRPr>
            </a:lvl1pPr>
          </a:lstStyle>
          <a:p>
            <a:pPr lvl="0"/>
            <a:r>
              <a:rPr lang="en-US"/>
              <a:t>Kicker</a:t>
            </a:r>
          </a:p>
        </p:txBody>
      </p:sp>
    </p:spTree>
    <p:extLst>
      <p:ext uri="{BB962C8B-B14F-4D97-AF65-F5344CB8AC3E}">
        <p14:creationId xmlns:p14="http://schemas.microsoft.com/office/powerpoint/2010/main" val="302665870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reative headlin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1991770789"/>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reative headlin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D0DC-3853-5040-A3D4-605F29FFE521}"/>
              </a:ext>
            </a:extLst>
          </p:cNvPr>
          <p:cNvSpPr>
            <a:spLocks noGrp="1"/>
          </p:cNvSpPr>
          <p:nvPr>
            <p:ph type="title"/>
          </p:nvPr>
        </p:nvSpPr>
        <p:spPr>
          <a:xfrm>
            <a:off x="536136" y="558800"/>
            <a:ext cx="11252200" cy="505290"/>
          </a:xfrm>
        </p:spPr>
        <p:txBody>
          <a:bodyPr anchor="b"/>
          <a:lstStyle>
            <a:lvl1pPr>
              <a:lnSpc>
                <a:spcPct val="80000"/>
              </a:lnSpc>
              <a:defRPr sz="36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3" name="Text Placeholder 8">
            <a:extLst>
              <a:ext uri="{FF2B5EF4-FFF2-40B4-BE49-F238E27FC236}">
                <a16:creationId xmlns:a16="http://schemas.microsoft.com/office/drawing/2014/main" id="{F7C0DFF2-D65B-2C49-93EB-7FBEAF72196E}"/>
              </a:ext>
            </a:extLst>
          </p:cNvPr>
          <p:cNvSpPr>
            <a:spLocks noGrp="1"/>
          </p:cNvSpPr>
          <p:nvPr>
            <p:ph type="body" sz="quarter" idx="14"/>
          </p:nvPr>
        </p:nvSpPr>
        <p:spPr>
          <a:xfrm>
            <a:off x="546296" y="1112803"/>
            <a:ext cx="11290104"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4" name="Text Placeholder 5">
            <a:extLst>
              <a:ext uri="{FF2B5EF4-FFF2-40B4-BE49-F238E27FC236}">
                <a16:creationId xmlns:a16="http://schemas.microsoft.com/office/drawing/2014/main" id="{BC53FB50-D1D6-AF42-954E-A60FFED3BCF9}"/>
              </a:ext>
            </a:extLst>
          </p:cNvPr>
          <p:cNvSpPr>
            <a:spLocks noGrp="1"/>
          </p:cNvSpPr>
          <p:nvPr>
            <p:ph type="body" sz="quarter" idx="15" hasCustomPrompt="1"/>
          </p:nvPr>
        </p:nvSpPr>
        <p:spPr>
          <a:xfrm>
            <a:off x="536135" y="344424"/>
            <a:ext cx="4703575" cy="176869"/>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2060294820"/>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35FD2B-C9AD-40CB-9B97-9705C91FFE43}"/>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Tree>
    <p:extLst>
      <p:ext uri="{BB962C8B-B14F-4D97-AF65-F5344CB8AC3E}">
        <p14:creationId xmlns:p14="http://schemas.microsoft.com/office/powerpoint/2010/main" val="131312467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Creative headline-3">
    <p:spTree>
      <p:nvGrpSpPr>
        <p:cNvPr id="1" name=""/>
        <p:cNvGrpSpPr/>
        <p:nvPr/>
      </p:nvGrpSpPr>
      <p:grpSpPr>
        <a:xfrm>
          <a:off x="0" y="0"/>
          <a:ext cx="0" cy="0"/>
          <a:chOff x="0" y="0"/>
          <a:chExt cx="0" cy="0"/>
        </a:xfrm>
      </p:grpSpPr>
      <p:sp>
        <p:nvSpPr>
          <p:cNvPr id="2" name="Title 1"/>
          <p:cNvSpPr>
            <a:spLocks noGrp="1"/>
          </p:cNvSpPr>
          <p:nvPr>
            <p:ph type="title"/>
          </p:nvPr>
        </p:nvSpPr>
        <p:spPr>
          <a:xfrm>
            <a:off x="530978" y="548298"/>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530978" y="2392822"/>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12127946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userDrawn="1">
            <p:custDataLst>
              <p:tags r:id="rId1"/>
            </p:custDataLst>
            <p:extLst>
              <p:ext uri="{D42A27DB-BD31-4B8C-83A1-F6EECF244321}">
                <p14:modId xmlns:p14="http://schemas.microsoft.com/office/powerpoint/2010/main" val="3163428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15" imgH="416" progId="TCLayout.ActiveDocument.1">
                  <p:embed/>
                </p:oleObj>
              </mc:Choice>
              <mc:Fallback>
                <p:oleObj name="think-cell Slide" r:id="rId4"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userDrawn="1">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b="1" i="0">
                <a:latin typeface="Open Sans" panose="020B0606030504020204" pitchFamily="34" charset="0"/>
                <a:ea typeface="Open Sans" panose="020B0606030504020204" pitchFamily="34" charset="0"/>
                <a:cs typeface="Open Sans" panose="020B0606030504020204" pitchFamily="34" charset="0"/>
              </a:defRPr>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bg1">
                    <a:lumMod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339442387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AACEF-E366-48FC-A098-18E7C4870237}"/>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341832" y="334964"/>
            <a:ext cx="1402720" cy="348699"/>
          </a:xfrm>
          <a:prstGeom prst="rect">
            <a:avLst/>
          </a:prstGeom>
        </p:spPr>
      </p:pic>
      <p:sp>
        <p:nvSpPr>
          <p:cNvPr id="5" name="Rectangle 4">
            <a:extLst>
              <a:ext uri="{FF2B5EF4-FFF2-40B4-BE49-F238E27FC236}">
                <a16:creationId xmlns:a16="http://schemas.microsoft.com/office/drawing/2014/main" id="{0DEF096B-E893-43B2-A07F-FB1329A5B6E6}"/>
              </a:ext>
            </a:extLst>
          </p:cNvPr>
          <p:cNvSpPr/>
          <p:nvPr userDrawn="1"/>
        </p:nvSpPr>
        <p:spPr bwMode="gray">
          <a:xfrm>
            <a:off x="11517330" y="6482993"/>
            <a:ext cx="534257" cy="30822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 name="Rectangle 3">
            <a:extLst>
              <a:ext uri="{FF2B5EF4-FFF2-40B4-BE49-F238E27FC236}">
                <a16:creationId xmlns:a16="http://schemas.microsoft.com/office/drawing/2014/main" id="{A53AC127-1A6B-E347-9184-555DB7A63C59}"/>
              </a:ext>
            </a:extLst>
          </p:cNvPr>
          <p:cNvSpPr/>
          <p:nvPr userDrawn="1"/>
        </p:nvSpPr>
        <p:spPr>
          <a:xfrm>
            <a:off x="4267200" y="4918427"/>
            <a:ext cx="7010400" cy="1421928"/>
          </a:xfrm>
          <a:prstGeom prst="rect">
            <a:avLst/>
          </a:prstGeom>
        </p:spPr>
        <p:txBody>
          <a:bodyPr wrap="square" lIns="0" rIns="0" numCol="2" spcCol="182880">
            <a:spAutoFit/>
          </a:bodyPr>
          <a:lstStyle/>
          <a:p>
            <a:pPr>
              <a:lnSpc>
                <a:spcPct val="120000"/>
              </a:lnSpc>
            </a:pPr>
            <a:r>
              <a:rPr lang="en-US" sz="700">
                <a:latin typeface="Open Sans" charset="0"/>
                <a:ea typeface="Open Sans" charset="0"/>
                <a:cs typeface="Open Sans" charset="0"/>
              </a:rPr>
              <a:t>This publication contains general information only, and none of the member firms of Deloitte </a:t>
            </a:r>
            <a:r>
              <a:rPr lang="en-US" sz="700" err="1">
                <a:latin typeface="Open Sans" charset="0"/>
                <a:ea typeface="Open Sans" charset="0"/>
                <a:cs typeface="Open Sans" charset="0"/>
              </a:rPr>
              <a:t>Touche</a:t>
            </a:r>
            <a:r>
              <a:rPr lang="en-US" sz="700">
                <a:latin typeface="Open Sans" charset="0"/>
                <a:ea typeface="Open Sans" charset="0"/>
                <a:cs typeface="Open Sans" charset="0"/>
              </a:rPr>
              <a:t>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a:latin typeface="Open Sans" charset="0"/>
                <a:ea typeface="Open Sans" charset="0"/>
                <a:cs typeface="Open Sans" charset="0"/>
              </a:rPr>
            </a:br>
            <a:br>
              <a:rPr lang="en-US" sz="700">
                <a:latin typeface="Open Sans" charset="0"/>
                <a:ea typeface="Open Sans" charset="0"/>
                <a:cs typeface="Open Sans" charset="0"/>
              </a:rPr>
            </a:br>
            <a:endParaRPr lang="en-US" sz="700">
              <a:latin typeface="Open Sans" charset="0"/>
              <a:ea typeface="Open Sans" charset="0"/>
              <a:cs typeface="Open Sans" charset="0"/>
            </a:endParaRPr>
          </a:p>
          <a:p>
            <a:pPr>
              <a:lnSpc>
                <a:spcPct val="120000"/>
              </a:lnSpc>
            </a:pPr>
            <a:r>
              <a:rPr lang="en-US" sz="70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a:latin typeface="Open Sans" charset="0"/>
                <a:ea typeface="Open Sans" charset="0"/>
                <a:cs typeface="Open Sans" charset="0"/>
              </a:rPr>
            </a:br>
            <a:r>
              <a:rPr lang="en-US" sz="700">
                <a:latin typeface="Open Sans" charset="0"/>
                <a:ea typeface="Open Sans" charset="0"/>
                <a:cs typeface="Open Sans" charset="0"/>
              </a:rPr>
              <a:t>the rules and regulations of public accounting.</a:t>
            </a:r>
          </a:p>
          <a:p>
            <a:endParaRPr lang="en-US" sz="700">
              <a:latin typeface="Open Sans" charset="0"/>
              <a:ea typeface="Open Sans" charset="0"/>
              <a:cs typeface="Open Sans" charset="0"/>
              <a:sym typeface="Frutiger Next Pro Light" charset="0"/>
            </a:endParaRPr>
          </a:p>
          <a:p>
            <a:r>
              <a:rPr lang="en-US" sz="700" b="1">
                <a:latin typeface="Open Sans" charset="0"/>
                <a:ea typeface="Open Sans" charset="0"/>
                <a:cs typeface="Open Sans" charset="0"/>
                <a:sym typeface="Frutiger Next Pro Light" charset="0"/>
              </a:rPr>
              <a:t>Copyright ©2022 Deloitte Development LLC. </a:t>
            </a:r>
            <a:br>
              <a:rPr lang="en-US" sz="700">
                <a:latin typeface="Open Sans" charset="0"/>
                <a:ea typeface="Open Sans" charset="0"/>
                <a:cs typeface="Open Sans" charset="0"/>
                <a:sym typeface="Frutiger Next Pro Light" charset="0"/>
              </a:rPr>
            </a:br>
            <a:r>
              <a:rPr lang="en-US" sz="700" b="1">
                <a:latin typeface="Open Sans" charset="0"/>
                <a:ea typeface="Open Sans" charset="0"/>
                <a:cs typeface="Open Sans" charset="0"/>
                <a:sym typeface="Frutiger Next Pro Light" charset="0"/>
              </a:rPr>
              <a:t>All rights reserved. </a:t>
            </a:r>
            <a:r>
              <a:rPr lang="en-US" sz="700" b="1">
                <a:latin typeface="Open Sans" charset="0"/>
                <a:ea typeface="Open Sans" charset="0"/>
                <a:cs typeface="Open Sans" charset="0"/>
              </a:rPr>
              <a:t>Member of Deloitte </a:t>
            </a:r>
            <a:r>
              <a:rPr lang="en-US" sz="700" b="1" err="1">
                <a:latin typeface="Open Sans" charset="0"/>
                <a:ea typeface="Open Sans" charset="0"/>
                <a:cs typeface="Open Sans" charset="0"/>
              </a:rPr>
              <a:t>Touche</a:t>
            </a:r>
            <a:r>
              <a:rPr lang="en-US" sz="700" b="1">
                <a:latin typeface="Open Sans" charset="0"/>
                <a:ea typeface="Open Sans" charset="0"/>
                <a:cs typeface="Open Sans" charset="0"/>
              </a:rPr>
              <a:t> Tohmatsu Limited</a:t>
            </a:r>
          </a:p>
        </p:txBody>
      </p:sp>
      <p:sp>
        <p:nvSpPr>
          <p:cNvPr id="6" name="Text Placeholder 19">
            <a:extLst>
              <a:ext uri="{FF2B5EF4-FFF2-40B4-BE49-F238E27FC236}">
                <a16:creationId xmlns:a16="http://schemas.microsoft.com/office/drawing/2014/main" id="{969A91C6-01C4-DF45-A99D-FA99EA783003}"/>
              </a:ext>
            </a:extLst>
          </p:cNvPr>
          <p:cNvSpPr>
            <a:spLocks noGrp="1"/>
          </p:cNvSpPr>
          <p:nvPr>
            <p:ph type="body" sz="quarter" idx="10" hasCustomPrompt="1"/>
          </p:nvPr>
        </p:nvSpPr>
        <p:spPr>
          <a:xfrm>
            <a:off x="4267200" y="2489200"/>
            <a:ext cx="4040187" cy="947738"/>
          </a:xfrm>
          <a:prstGeom prst="rect">
            <a:avLst/>
          </a:prstGeom>
        </p:spPr>
        <p:txBody>
          <a:bodyPr/>
          <a:lstStyle>
            <a:lvl1pPr marL="0" indent="0">
              <a:buNone/>
              <a:defRPr sz="2800" b="1" i="0">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Edit Master text style</a:t>
            </a:r>
          </a:p>
        </p:txBody>
      </p:sp>
      <p:sp>
        <p:nvSpPr>
          <p:cNvPr id="7" name="Text Placeholder 21">
            <a:extLst>
              <a:ext uri="{FF2B5EF4-FFF2-40B4-BE49-F238E27FC236}">
                <a16:creationId xmlns:a16="http://schemas.microsoft.com/office/drawing/2014/main" id="{B0D81BEA-D10E-D240-BD9D-6E7B8AB2F6F0}"/>
              </a:ext>
            </a:extLst>
          </p:cNvPr>
          <p:cNvSpPr>
            <a:spLocks noGrp="1"/>
          </p:cNvSpPr>
          <p:nvPr>
            <p:ph type="body" sz="quarter" idx="11" hasCustomPrompt="1"/>
          </p:nvPr>
        </p:nvSpPr>
        <p:spPr>
          <a:xfrm>
            <a:off x="4267200" y="3436938"/>
            <a:ext cx="4040187" cy="1003300"/>
          </a:xfrm>
          <a:prstGeom prst="rect">
            <a:avLst/>
          </a:prstGeom>
        </p:spPr>
        <p:txBody>
          <a:bodyPr/>
          <a:lstStyle>
            <a:lvl1pPr marL="0" indent="0">
              <a:buNone/>
              <a:defRPr sz="1800" b="0" i="0">
                <a:latin typeface="Open Sans Light" panose="020B0306030504020204" pitchFamily="34" charset="0"/>
                <a:ea typeface="Open Sans Light" panose="020B0306030504020204" pitchFamily="34" charset="0"/>
                <a:cs typeface="Open Sans Light" panose="020B0306030504020204" pitchFamily="34" charset="0"/>
              </a:defRPr>
            </a:lvl1pPr>
            <a:lvl2pPr marL="0" indent="0">
              <a:buNone/>
              <a:defRPr b="0" i="0">
                <a:latin typeface="Open Sans Light" panose="020B0306030504020204" pitchFamily="34" charset="0"/>
                <a:ea typeface="Open Sans Light" panose="020B0306030504020204" pitchFamily="34" charset="0"/>
                <a:cs typeface="Open Sans Light" panose="020B0306030504020204" pitchFamily="34" charset="0"/>
              </a:defRPr>
            </a:lvl2pPr>
          </a:lstStyle>
          <a:p>
            <a:pPr lvl="0"/>
            <a:r>
              <a:rPr lang="en-US"/>
              <a:t>Edit Master text styles</a:t>
            </a:r>
          </a:p>
          <a:p>
            <a:pPr lvl="1"/>
            <a:r>
              <a:rPr lang="en-US"/>
              <a:t>Second level</a:t>
            </a:r>
          </a:p>
        </p:txBody>
      </p:sp>
    </p:spTree>
    <p:extLst>
      <p:ext uri="{BB962C8B-B14F-4D97-AF65-F5344CB8AC3E}">
        <p14:creationId xmlns:p14="http://schemas.microsoft.com/office/powerpoint/2010/main" val="355468476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a:solidFill>
                  <a:schemeClr val="bg1"/>
                </a:solidFill>
              </a:rPr>
              <a:t>Do not use this</a:t>
            </a:r>
            <a:r>
              <a:rPr lang="en-US" sz="11500" b="1" baseline="0">
                <a:solidFill>
                  <a:schemeClr val="bg1"/>
                </a:solidFill>
              </a:rPr>
              <a:t> layout</a:t>
            </a:r>
          </a:p>
          <a:p>
            <a:pPr algn="ctr"/>
            <a:endParaRPr lang="en-US" sz="3200" b="1" baseline="0"/>
          </a:p>
          <a:p>
            <a:pPr algn="ctr"/>
            <a:r>
              <a:rPr lang="en-US" sz="3200" b="0" baseline="0"/>
              <a:t>Delete any master slides that occur after this layout</a:t>
            </a:r>
            <a:endParaRPr lang="en-US" sz="3200" b="0"/>
          </a:p>
        </p:txBody>
      </p:sp>
    </p:spTree>
    <p:extLst>
      <p:ext uri="{BB962C8B-B14F-4D97-AF65-F5344CB8AC3E}">
        <p14:creationId xmlns:p14="http://schemas.microsoft.com/office/powerpoint/2010/main" val="772238011"/>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tx1">
                    <a:lumMod val="50000"/>
                    <a:lumOff val="5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157922287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1" i="0" spc="-75" dirty="0">
                <a:latin typeface="Open Sans" panose="020B0606030504020204" pitchFamily="34" charset="0"/>
                <a:ea typeface="Open Sans" panose="020B0606030504020204" pitchFamily="34" charset="0"/>
                <a:cs typeface="Open Sans" panose="020B0606030504020204" pitchFamily="34" charset="0"/>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175131087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BDC220-FDA0-41D7-98BA-BB440BC4A90B}"/>
              </a:ext>
            </a:extLst>
          </p:cNvPr>
          <p:cNvSpPr/>
          <p:nvPr userDrawn="1"/>
        </p:nvSpPr>
        <p:spPr bwMode="gray">
          <a:xfrm>
            <a:off x="11568701" y="6482993"/>
            <a:ext cx="503434" cy="37500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extBox 8">
            <a:extLst>
              <a:ext uri="{FF2B5EF4-FFF2-40B4-BE49-F238E27FC236}">
                <a16:creationId xmlns:a16="http://schemas.microsoft.com/office/drawing/2014/main" id="{3DAD1E82-7DE3-46EF-9065-6719F60566AC}"/>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latin typeface="Open Sans" panose="020B0606030504020204" pitchFamily="34" charset="0"/>
                <a:ea typeface="Open Sans" panose="020B0606030504020204" pitchFamily="34" charset="0"/>
                <a:cs typeface="Open Sans" panose="020B0606030504020204" pitchFamily="34" charset="0"/>
              </a:rPr>
              <a:pPr marL="0" indent="0" algn="r">
                <a:spcBef>
                  <a:spcPts val="800"/>
                </a:spcBef>
                <a:buSzPct val="100000"/>
                <a:buFont typeface="Arial"/>
                <a:buNone/>
              </a:pPr>
              <a:t>‹#›</a:t>
            </a:fld>
            <a:endParaRPr lang="en-US" sz="650" noProof="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Text Placeholder 8">
            <a:extLst>
              <a:ext uri="{FF2B5EF4-FFF2-40B4-BE49-F238E27FC236}">
                <a16:creationId xmlns:a16="http://schemas.microsoft.com/office/drawing/2014/main" id="{64DC2670-5D11-4421-8167-B380A667E4E1}"/>
              </a:ext>
            </a:extLst>
          </p:cNvPr>
          <p:cNvSpPr>
            <a:spLocks noGrp="1"/>
          </p:cNvSpPr>
          <p:nvPr>
            <p:ph type="body" sz="quarter" idx="13" hasCustomPrompt="1"/>
          </p:nvPr>
        </p:nvSpPr>
        <p:spPr>
          <a:xfrm>
            <a:off x="551688" y="684903"/>
            <a:ext cx="11390734" cy="454080"/>
          </a:xfrm>
          <a:prstGeom prst="rect">
            <a:avLst/>
          </a:prstGeom>
        </p:spPr>
        <p:txBody>
          <a:bodyPr lIns="0" tIns="0" rIns="0" bIns="0">
            <a:noAutofit/>
          </a:bodyPr>
          <a:lstStyle>
            <a:lvl1pPr marL="0" indent="0" algn="l" defTabSz="914400" rtl="0" eaLnBrk="1" latinLnBrk="0" hangingPunct="1">
              <a:spcBef>
                <a:spcPts val="200"/>
              </a:spcBef>
              <a:buSzPct val="100000"/>
              <a:buNone/>
              <a:defRPr lang="en-US" sz="1200" kern="1200" noProof="0" dirty="0">
                <a:solidFill>
                  <a:schemeClr val="accent6"/>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noProof="0"/>
              <a:t>Click to add subtitle</a:t>
            </a:r>
          </a:p>
        </p:txBody>
      </p:sp>
      <p:sp>
        <p:nvSpPr>
          <p:cNvPr id="18" name="Title Placeholder 1">
            <a:extLst>
              <a:ext uri="{FF2B5EF4-FFF2-40B4-BE49-F238E27FC236}">
                <a16:creationId xmlns:a16="http://schemas.microsoft.com/office/drawing/2014/main" id="{A791C14F-ED57-4012-8301-39F6E6B9EEC6}"/>
              </a:ext>
            </a:extLst>
          </p:cNvPr>
          <p:cNvSpPr>
            <a:spLocks noGrp="1"/>
          </p:cNvSpPr>
          <p:nvPr>
            <p:ph type="title" hasCustomPrompt="1"/>
          </p:nvPr>
        </p:nvSpPr>
        <p:spPr>
          <a:xfrm>
            <a:off x="551688" y="238607"/>
            <a:ext cx="11390734" cy="365760"/>
          </a:xfrm>
          <a:prstGeom prst="rect">
            <a:avLst/>
          </a:prstGeom>
        </p:spPr>
        <p:txBody>
          <a:bodyPr vert="horz" lIns="0" tIns="0" rIns="0" bIns="0" rtlCol="0" anchor="t" anchorCtr="0">
            <a:noAutofit/>
          </a:bodyPr>
          <a:lstStyle>
            <a:lvl1pPr marL="0" algn="l" defTabSz="1219170" rtl="0" eaLnBrk="1" latinLnBrk="0" hangingPunct="1">
              <a:spcBef>
                <a:spcPct val="0"/>
              </a:spcBef>
              <a:buNone/>
              <a:defRPr lang="en-US" sz="2400" b="1" i="0" kern="1200" noProof="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US" noProof="0"/>
              <a:t>Click to add title</a:t>
            </a:r>
          </a:p>
        </p:txBody>
      </p:sp>
    </p:spTree>
    <p:extLst>
      <p:ext uri="{BB962C8B-B14F-4D97-AF65-F5344CB8AC3E}">
        <p14:creationId xmlns:p14="http://schemas.microsoft.com/office/powerpoint/2010/main" val="174827311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 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libri Light" panose="020F0302020204030204" pitchFamily="34" charset="0"/>
                <a:cs typeface="Calibri Light" panose="020F0302020204030204" pitchFamily="34" charset="0"/>
              </a:defRPr>
            </a:lvl1pPr>
          </a:lstStyle>
          <a:p>
            <a:r>
              <a:rPr lang="en-US"/>
              <a:t>Click to edit Master title style</a:t>
            </a:r>
          </a:p>
        </p:txBody>
      </p:sp>
      <p:sp>
        <p:nvSpPr>
          <p:cNvPr id="3" name="Content Placeholder 2"/>
          <p:cNvSpPr>
            <a:spLocks noGrp="1"/>
          </p:cNvSpPr>
          <p:nvPr>
            <p:ph idx="1"/>
          </p:nvPr>
        </p:nvSpPr>
        <p:spPr>
          <a:xfrm>
            <a:off x="536448" y="1152525"/>
            <a:ext cx="11108267" cy="4235552"/>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5" name="Text Placeholder 3">
            <a:extLst>
              <a:ext uri="{FF2B5EF4-FFF2-40B4-BE49-F238E27FC236}">
                <a16:creationId xmlns:a16="http://schemas.microsoft.com/office/drawing/2014/main" id="{57654F96-A910-4ADB-8ABE-3DFCD4AE079D}"/>
              </a:ext>
            </a:extLst>
          </p:cNvPr>
          <p:cNvSpPr txBox="1">
            <a:spLocks/>
          </p:cNvSpPr>
          <p:nvPr userDrawn="1"/>
        </p:nvSpPr>
        <p:spPr bwMode="auto">
          <a:xfrm>
            <a:off x="914400" y="5672770"/>
            <a:ext cx="10363200" cy="612648"/>
          </a:xfrm>
          <a:prstGeom prst="rect">
            <a:avLst/>
          </a:prstGeom>
          <a:noFill/>
          <a:ln w="28575">
            <a:solidFill>
              <a:srgbClr val="003192"/>
            </a:solidFill>
          </a:ln>
          <a:extLst>
            <a:ext uri="{909E8E84-426E-40DD-AFC4-6F175D3DCCD1}">
              <a14:hiddenFill xmlns:a14="http://schemas.microsoft.com/office/drawing/2010/main">
                <a:solidFill>
                  <a:srgbClr val="FFFFFF"/>
                </a:solidFill>
              </a14:hiddenFill>
            </a:ext>
          </a:extLst>
        </p:spPr>
        <p:txBody>
          <a:bodyPr vert="horz" wrap="square" lIns="0" tIns="45712" rIns="0" bIns="45712" numCol="1" anchor="ctr" anchorCtr="0" compatLnSpc="1">
            <a:prstTxWarp prst="textNoShape">
              <a:avLst/>
            </a:prstTxWarp>
          </a:bodyPr>
          <a:lstStyle>
            <a:lvl1pPr marL="0" indent="0" algn="ctr" rtl="0" eaLnBrk="0" fontAlgn="base" hangingPunct="0">
              <a:spcBef>
                <a:spcPct val="20000"/>
              </a:spcBef>
              <a:spcAft>
                <a:spcPct val="0"/>
              </a:spcAft>
              <a:buNone/>
              <a:defRPr sz="1200" b="1" i="1" baseline="0">
                <a:solidFill>
                  <a:schemeClr val="tx1"/>
                </a:solidFill>
                <a:latin typeface="Arial" pitchFamily="34" charset="0"/>
                <a:ea typeface="+mn-ea"/>
                <a:cs typeface="Arial" pitchFamily="34" charset="0"/>
              </a:defRPr>
            </a:lvl1pPr>
            <a:lvl2pPr marL="742830" indent="-285704" algn="l" rtl="0" eaLnBrk="0" fontAlgn="base" hangingPunct="0">
              <a:spcBef>
                <a:spcPct val="20000"/>
              </a:spcBef>
              <a:spcAft>
                <a:spcPct val="0"/>
              </a:spcAft>
              <a:buFont typeface="Courier New" panose="02070309020205020404" pitchFamily="49" charset="0"/>
              <a:buChar char="o"/>
              <a:defRPr sz="1400">
                <a:solidFill>
                  <a:schemeClr val="tx1"/>
                </a:solidFill>
                <a:latin typeface="Arial" pitchFamily="34" charset="0"/>
                <a:cs typeface="Arial" pitchFamily="34" charset="0"/>
              </a:defRPr>
            </a:lvl2pPr>
            <a:lvl3pPr marL="1142817" indent="-228563" algn="l" rtl="0" eaLnBrk="0" fontAlgn="base" hangingPunct="0">
              <a:spcBef>
                <a:spcPct val="20000"/>
              </a:spcBef>
              <a:spcAft>
                <a:spcPct val="0"/>
              </a:spcAft>
              <a:buFont typeface="Wingdings" panose="05000000000000000000" pitchFamily="2" charset="2"/>
              <a:buChar char="§"/>
              <a:defRPr sz="1400">
                <a:solidFill>
                  <a:schemeClr val="tx1"/>
                </a:solidFill>
                <a:latin typeface="Arial" pitchFamily="34" charset="0"/>
                <a:cs typeface="Arial" pitchFamily="34" charset="0"/>
              </a:defRPr>
            </a:lvl3pPr>
            <a:lvl4pPr marL="1599944"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4pPr>
            <a:lvl5pPr marL="2057071"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5pPr>
            <a:lvl6pPr marL="2514197" indent="-228563" algn="l" rtl="0" eaLnBrk="1" fontAlgn="base" hangingPunct="1">
              <a:spcBef>
                <a:spcPct val="20000"/>
              </a:spcBef>
              <a:spcAft>
                <a:spcPct val="0"/>
              </a:spcAft>
              <a:buChar char="»"/>
              <a:defRPr sz="1600" b="1">
                <a:solidFill>
                  <a:schemeClr val="tx1"/>
                </a:solidFill>
                <a:latin typeface="+mn-lt"/>
              </a:defRPr>
            </a:lvl6pPr>
            <a:lvl7pPr marL="2971324" indent="-228563" algn="l" rtl="0" eaLnBrk="1" fontAlgn="base" hangingPunct="1">
              <a:spcBef>
                <a:spcPct val="20000"/>
              </a:spcBef>
              <a:spcAft>
                <a:spcPct val="0"/>
              </a:spcAft>
              <a:buChar char="»"/>
              <a:defRPr sz="1600" b="1">
                <a:solidFill>
                  <a:schemeClr val="tx1"/>
                </a:solidFill>
                <a:latin typeface="+mn-lt"/>
              </a:defRPr>
            </a:lvl7pPr>
            <a:lvl8pPr marL="3428451" indent="-228563" algn="l" rtl="0" eaLnBrk="1" fontAlgn="base" hangingPunct="1">
              <a:spcBef>
                <a:spcPct val="20000"/>
              </a:spcBef>
              <a:spcAft>
                <a:spcPct val="0"/>
              </a:spcAft>
              <a:buChar char="»"/>
              <a:defRPr sz="1600" b="1">
                <a:solidFill>
                  <a:schemeClr val="tx1"/>
                </a:solidFill>
                <a:latin typeface="+mn-lt"/>
              </a:defRPr>
            </a:lvl8pPr>
            <a:lvl9pPr marL="3885577" indent="-228563" algn="l" rtl="0" eaLnBrk="1" fontAlgn="base" hangingPunct="1">
              <a:spcBef>
                <a:spcPct val="20000"/>
              </a:spcBef>
              <a:spcAft>
                <a:spcPct val="0"/>
              </a:spcAft>
              <a:buChar char="»"/>
              <a:defRPr sz="1600" b="1">
                <a:solidFill>
                  <a:schemeClr val="tx1"/>
                </a:solidFill>
                <a:latin typeface="+mn-lt"/>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200" b="1" i="1" u="none" strike="noStrike" kern="0" cap="none" spc="0" normalizeH="0" baseline="0" noProof="0">
              <a:ln>
                <a:noFill/>
              </a:ln>
              <a:solidFill>
                <a:sysClr val="windowText" lastClr="000000"/>
              </a:solidFill>
              <a:effectLst/>
              <a:uLnTx/>
              <a:uFillTx/>
              <a:latin typeface="Calibri Light" panose="020F0302020204030204" pitchFamily="34" charset="0"/>
              <a:ea typeface="+mn-ea"/>
              <a:cs typeface="Calibri Light" panose="020F0302020204030204" pitchFamily="34" charset="0"/>
            </a:endParaRPr>
          </a:p>
        </p:txBody>
      </p:sp>
      <p:sp>
        <p:nvSpPr>
          <p:cNvPr id="7" name="Text Placeholder 6">
            <a:extLst>
              <a:ext uri="{FF2B5EF4-FFF2-40B4-BE49-F238E27FC236}">
                <a16:creationId xmlns:a16="http://schemas.microsoft.com/office/drawing/2014/main" id="{8E3B8812-B75D-4B1A-9D03-2CF2147E1272}"/>
              </a:ext>
            </a:extLst>
          </p:cNvPr>
          <p:cNvSpPr>
            <a:spLocks noGrp="1"/>
          </p:cNvSpPr>
          <p:nvPr>
            <p:ph type="body" sz="quarter" idx="10" hasCustomPrompt="1"/>
          </p:nvPr>
        </p:nvSpPr>
        <p:spPr>
          <a:xfrm>
            <a:off x="918634" y="5672770"/>
            <a:ext cx="10354733" cy="612648"/>
          </a:xfrm>
          <a:prstGeom prst="rect">
            <a:avLst/>
          </a:prstGeom>
        </p:spPr>
        <p:txBody>
          <a:bodyPr anchor="ctr"/>
          <a:lstStyle>
            <a:lvl1pPr marL="0" indent="0" algn="ctr">
              <a:buNone/>
              <a:defRPr b="1" i="1">
                <a:latin typeface="Calibri Light" panose="020F0302020204030204" pitchFamily="34" charset="0"/>
                <a:cs typeface="Calibri Light" panose="020F0302020204030204" pitchFamily="34" charset="0"/>
              </a:defRPr>
            </a:lvl1pPr>
          </a:lstStyle>
          <a:p>
            <a:pPr lvl="0"/>
            <a:r>
              <a:rPr lang="en-US"/>
              <a:t>Kicker</a:t>
            </a:r>
          </a:p>
        </p:txBody>
      </p:sp>
    </p:spTree>
    <p:extLst>
      <p:ext uri="{BB962C8B-B14F-4D97-AF65-F5344CB8AC3E}">
        <p14:creationId xmlns:p14="http://schemas.microsoft.com/office/powerpoint/2010/main" val="31957790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Content w/ Strap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4460875"/>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6" name="Text Placeholder 3">
            <a:extLst>
              <a:ext uri="{FF2B5EF4-FFF2-40B4-BE49-F238E27FC236}">
                <a16:creationId xmlns:a16="http://schemas.microsoft.com/office/drawing/2014/main" id="{990182D0-0AEB-449E-AAB1-6F3025BEFB41}"/>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9056789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nd Content w/ Strapline_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3637936"/>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4" name="Text Placeholder 3">
            <a:extLst>
              <a:ext uri="{FF2B5EF4-FFF2-40B4-BE49-F238E27FC236}">
                <a16:creationId xmlns:a16="http://schemas.microsoft.com/office/drawing/2014/main" id="{41D6A52F-E24E-45B8-8AA6-66FAA52AEF47}"/>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
        <p:nvSpPr>
          <p:cNvPr id="6" name="Text Placeholder 3">
            <a:extLst>
              <a:ext uri="{FF2B5EF4-FFF2-40B4-BE49-F238E27FC236}">
                <a16:creationId xmlns:a16="http://schemas.microsoft.com/office/drawing/2014/main" id="{81C5D6BE-BFD8-4B75-AC22-52F4F26DA114}"/>
              </a:ext>
            </a:extLst>
          </p:cNvPr>
          <p:cNvSpPr txBox="1">
            <a:spLocks/>
          </p:cNvSpPr>
          <p:nvPr userDrawn="1"/>
        </p:nvSpPr>
        <p:spPr bwMode="auto">
          <a:xfrm>
            <a:off x="914400" y="5749411"/>
            <a:ext cx="10363200" cy="612648"/>
          </a:xfrm>
          <a:prstGeom prst="rect">
            <a:avLst/>
          </a:prstGeom>
          <a:noFill/>
          <a:ln w="28575">
            <a:solidFill>
              <a:srgbClr val="003192"/>
            </a:solidFill>
          </a:ln>
          <a:extLst>
            <a:ext uri="{909E8E84-426E-40DD-AFC4-6F175D3DCCD1}">
              <a14:hiddenFill xmlns:a14="http://schemas.microsoft.com/office/drawing/2010/main">
                <a:solidFill>
                  <a:srgbClr val="FFFFFF"/>
                </a:solidFill>
              </a14:hiddenFill>
            </a:ext>
          </a:extLst>
        </p:spPr>
        <p:txBody>
          <a:bodyPr vert="horz" wrap="square" lIns="0" tIns="45712" rIns="0" bIns="45712" numCol="1" anchor="ctr" anchorCtr="0" compatLnSpc="1">
            <a:prstTxWarp prst="textNoShape">
              <a:avLst/>
            </a:prstTxWarp>
          </a:bodyPr>
          <a:lstStyle>
            <a:lvl1pPr marL="0" indent="0" algn="ctr" rtl="0" eaLnBrk="0" fontAlgn="base" hangingPunct="0">
              <a:spcBef>
                <a:spcPct val="20000"/>
              </a:spcBef>
              <a:spcAft>
                <a:spcPct val="0"/>
              </a:spcAft>
              <a:buNone/>
              <a:defRPr sz="1200" b="1" i="1" baseline="0">
                <a:solidFill>
                  <a:schemeClr val="tx1"/>
                </a:solidFill>
                <a:latin typeface="Arial" pitchFamily="34" charset="0"/>
                <a:ea typeface="+mn-ea"/>
                <a:cs typeface="Arial" pitchFamily="34" charset="0"/>
              </a:defRPr>
            </a:lvl1pPr>
            <a:lvl2pPr marL="742830" indent="-285704" algn="l" rtl="0" eaLnBrk="0" fontAlgn="base" hangingPunct="0">
              <a:spcBef>
                <a:spcPct val="20000"/>
              </a:spcBef>
              <a:spcAft>
                <a:spcPct val="0"/>
              </a:spcAft>
              <a:buFont typeface="Courier New" panose="02070309020205020404" pitchFamily="49" charset="0"/>
              <a:buChar char="o"/>
              <a:defRPr sz="1400">
                <a:solidFill>
                  <a:schemeClr val="tx1"/>
                </a:solidFill>
                <a:latin typeface="Arial" pitchFamily="34" charset="0"/>
                <a:cs typeface="Arial" pitchFamily="34" charset="0"/>
              </a:defRPr>
            </a:lvl2pPr>
            <a:lvl3pPr marL="1142817" indent="-228563" algn="l" rtl="0" eaLnBrk="0" fontAlgn="base" hangingPunct="0">
              <a:spcBef>
                <a:spcPct val="20000"/>
              </a:spcBef>
              <a:spcAft>
                <a:spcPct val="0"/>
              </a:spcAft>
              <a:buFont typeface="Wingdings" panose="05000000000000000000" pitchFamily="2" charset="2"/>
              <a:buChar char="§"/>
              <a:defRPr sz="1400">
                <a:solidFill>
                  <a:schemeClr val="tx1"/>
                </a:solidFill>
                <a:latin typeface="Arial" pitchFamily="34" charset="0"/>
                <a:cs typeface="Arial" pitchFamily="34" charset="0"/>
              </a:defRPr>
            </a:lvl3pPr>
            <a:lvl4pPr marL="1599944"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4pPr>
            <a:lvl5pPr marL="2057071"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5pPr>
            <a:lvl6pPr marL="2514197" indent="-228563" algn="l" rtl="0" eaLnBrk="1" fontAlgn="base" hangingPunct="1">
              <a:spcBef>
                <a:spcPct val="20000"/>
              </a:spcBef>
              <a:spcAft>
                <a:spcPct val="0"/>
              </a:spcAft>
              <a:buChar char="»"/>
              <a:defRPr sz="1600" b="1">
                <a:solidFill>
                  <a:schemeClr val="tx1"/>
                </a:solidFill>
                <a:latin typeface="+mn-lt"/>
              </a:defRPr>
            </a:lvl6pPr>
            <a:lvl7pPr marL="2971324" indent="-228563" algn="l" rtl="0" eaLnBrk="1" fontAlgn="base" hangingPunct="1">
              <a:spcBef>
                <a:spcPct val="20000"/>
              </a:spcBef>
              <a:spcAft>
                <a:spcPct val="0"/>
              </a:spcAft>
              <a:buChar char="»"/>
              <a:defRPr sz="1600" b="1">
                <a:solidFill>
                  <a:schemeClr val="tx1"/>
                </a:solidFill>
                <a:latin typeface="+mn-lt"/>
              </a:defRPr>
            </a:lvl7pPr>
            <a:lvl8pPr marL="3428451" indent="-228563" algn="l" rtl="0" eaLnBrk="1" fontAlgn="base" hangingPunct="1">
              <a:spcBef>
                <a:spcPct val="20000"/>
              </a:spcBef>
              <a:spcAft>
                <a:spcPct val="0"/>
              </a:spcAft>
              <a:buChar char="»"/>
              <a:defRPr sz="1600" b="1">
                <a:solidFill>
                  <a:schemeClr val="tx1"/>
                </a:solidFill>
                <a:latin typeface="+mn-lt"/>
              </a:defRPr>
            </a:lvl8pPr>
            <a:lvl9pPr marL="3885577" indent="-228563" algn="l" rtl="0" eaLnBrk="1" fontAlgn="base" hangingPunct="1">
              <a:spcBef>
                <a:spcPct val="20000"/>
              </a:spcBef>
              <a:spcAft>
                <a:spcPct val="0"/>
              </a:spcAft>
              <a:buChar char="»"/>
              <a:defRPr sz="1600" b="1">
                <a:solidFill>
                  <a:schemeClr val="tx1"/>
                </a:solidFill>
                <a:latin typeface="+mn-lt"/>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200" b="1" i="1" u="none" strike="noStrike" kern="0" cap="none" spc="0" normalizeH="0" baseline="0" noProof="0">
              <a:ln>
                <a:noFill/>
              </a:ln>
              <a:solidFill>
                <a:sysClr val="windowText" lastClr="000000"/>
              </a:solidFill>
              <a:effectLst/>
              <a:uLnTx/>
              <a:uFillTx/>
              <a:latin typeface="Arial" pitchFamily="34" charset="0"/>
              <a:ea typeface="+mn-ea"/>
              <a:cs typeface="Arial" pitchFamily="34" charset="0"/>
            </a:endParaRPr>
          </a:p>
        </p:txBody>
      </p:sp>
      <p:sp>
        <p:nvSpPr>
          <p:cNvPr id="7" name="Text Placeholder 6">
            <a:extLst>
              <a:ext uri="{FF2B5EF4-FFF2-40B4-BE49-F238E27FC236}">
                <a16:creationId xmlns:a16="http://schemas.microsoft.com/office/drawing/2014/main" id="{4F62DC7F-A538-43DF-9960-7DA200AB2A56}"/>
              </a:ext>
            </a:extLst>
          </p:cNvPr>
          <p:cNvSpPr>
            <a:spLocks noGrp="1"/>
          </p:cNvSpPr>
          <p:nvPr>
            <p:ph type="body" sz="quarter" idx="11" hasCustomPrompt="1"/>
          </p:nvPr>
        </p:nvSpPr>
        <p:spPr>
          <a:xfrm>
            <a:off x="918634" y="5749411"/>
            <a:ext cx="10354733" cy="612648"/>
          </a:xfrm>
          <a:prstGeom prst="rect">
            <a:avLst/>
          </a:prstGeom>
        </p:spPr>
        <p:txBody>
          <a:bodyPr anchor="ctr"/>
          <a:lstStyle>
            <a:lvl1pPr marL="0" indent="0" algn="ctr">
              <a:buNone/>
              <a:defRPr b="1" i="1">
                <a:latin typeface="Calibri Light" panose="020F0302020204030204" pitchFamily="34" charset="0"/>
                <a:cs typeface="Calibri Light" panose="020F0302020204030204" pitchFamily="34" charset="0"/>
              </a:defRPr>
            </a:lvl1pPr>
          </a:lstStyle>
          <a:p>
            <a:pPr lvl="0"/>
            <a:r>
              <a:rPr lang="en-US"/>
              <a:t>Kicker</a:t>
            </a:r>
          </a:p>
        </p:txBody>
      </p:sp>
    </p:spTree>
    <p:extLst>
      <p:ext uri="{BB962C8B-B14F-4D97-AF65-F5344CB8AC3E}">
        <p14:creationId xmlns:p14="http://schemas.microsoft.com/office/powerpoint/2010/main" val="402663636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w/ 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libri Light" panose="020F0302020204030204" pitchFamily="34" charset="0"/>
                <a:cs typeface="Calibri Light" panose="020F0302020204030204" pitchFamily="34" charset="0"/>
              </a:defRPr>
            </a:lvl1pPr>
          </a:lstStyle>
          <a:p>
            <a:r>
              <a:rPr lang="en-US"/>
              <a:t>Click to edit Master title style</a:t>
            </a:r>
          </a:p>
        </p:txBody>
      </p:sp>
      <p:sp>
        <p:nvSpPr>
          <p:cNvPr id="3" name="Content Placeholder 2"/>
          <p:cNvSpPr>
            <a:spLocks noGrp="1"/>
          </p:cNvSpPr>
          <p:nvPr>
            <p:ph idx="1"/>
          </p:nvPr>
        </p:nvSpPr>
        <p:spPr>
          <a:xfrm>
            <a:off x="536448" y="1152525"/>
            <a:ext cx="11108267" cy="4235552"/>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5" name="Text Placeholder 3">
            <a:extLst>
              <a:ext uri="{FF2B5EF4-FFF2-40B4-BE49-F238E27FC236}">
                <a16:creationId xmlns:a16="http://schemas.microsoft.com/office/drawing/2014/main" id="{57654F96-A910-4ADB-8ABE-3DFCD4AE079D}"/>
              </a:ext>
            </a:extLst>
          </p:cNvPr>
          <p:cNvSpPr txBox="1">
            <a:spLocks/>
          </p:cNvSpPr>
          <p:nvPr userDrawn="1"/>
        </p:nvSpPr>
        <p:spPr bwMode="auto">
          <a:xfrm>
            <a:off x="914400" y="5672770"/>
            <a:ext cx="10363200" cy="612648"/>
          </a:xfrm>
          <a:prstGeom prst="rect">
            <a:avLst/>
          </a:prstGeom>
          <a:noFill/>
          <a:ln w="28575">
            <a:solidFill>
              <a:srgbClr val="003192"/>
            </a:solidFill>
          </a:ln>
          <a:extLst>
            <a:ext uri="{909E8E84-426E-40DD-AFC4-6F175D3DCCD1}">
              <a14:hiddenFill xmlns:a14="http://schemas.microsoft.com/office/drawing/2010/main">
                <a:solidFill>
                  <a:srgbClr val="FFFFFF"/>
                </a:solidFill>
              </a14:hiddenFill>
            </a:ext>
          </a:extLst>
        </p:spPr>
        <p:txBody>
          <a:bodyPr vert="horz" wrap="square" lIns="0" tIns="45712" rIns="0" bIns="45712" numCol="1" anchor="ctr" anchorCtr="0" compatLnSpc="1">
            <a:prstTxWarp prst="textNoShape">
              <a:avLst/>
            </a:prstTxWarp>
          </a:bodyPr>
          <a:lstStyle>
            <a:lvl1pPr marL="0" indent="0" algn="ctr" rtl="0" eaLnBrk="0" fontAlgn="base" hangingPunct="0">
              <a:spcBef>
                <a:spcPct val="20000"/>
              </a:spcBef>
              <a:spcAft>
                <a:spcPct val="0"/>
              </a:spcAft>
              <a:buNone/>
              <a:defRPr sz="1200" b="1" i="1" baseline="0">
                <a:solidFill>
                  <a:schemeClr val="tx1"/>
                </a:solidFill>
                <a:latin typeface="Arial" pitchFamily="34" charset="0"/>
                <a:ea typeface="+mn-ea"/>
                <a:cs typeface="Arial" pitchFamily="34" charset="0"/>
              </a:defRPr>
            </a:lvl1pPr>
            <a:lvl2pPr marL="742830" indent="-285704" algn="l" rtl="0" eaLnBrk="0" fontAlgn="base" hangingPunct="0">
              <a:spcBef>
                <a:spcPct val="20000"/>
              </a:spcBef>
              <a:spcAft>
                <a:spcPct val="0"/>
              </a:spcAft>
              <a:buFont typeface="Courier New" panose="02070309020205020404" pitchFamily="49" charset="0"/>
              <a:buChar char="o"/>
              <a:defRPr sz="1400">
                <a:solidFill>
                  <a:schemeClr val="tx1"/>
                </a:solidFill>
                <a:latin typeface="Arial" pitchFamily="34" charset="0"/>
                <a:cs typeface="Arial" pitchFamily="34" charset="0"/>
              </a:defRPr>
            </a:lvl2pPr>
            <a:lvl3pPr marL="1142817" indent="-228563" algn="l" rtl="0" eaLnBrk="0" fontAlgn="base" hangingPunct="0">
              <a:spcBef>
                <a:spcPct val="20000"/>
              </a:spcBef>
              <a:spcAft>
                <a:spcPct val="0"/>
              </a:spcAft>
              <a:buFont typeface="Wingdings" panose="05000000000000000000" pitchFamily="2" charset="2"/>
              <a:buChar char="§"/>
              <a:defRPr sz="1400">
                <a:solidFill>
                  <a:schemeClr val="tx1"/>
                </a:solidFill>
                <a:latin typeface="Arial" pitchFamily="34" charset="0"/>
                <a:cs typeface="Arial" pitchFamily="34" charset="0"/>
              </a:defRPr>
            </a:lvl3pPr>
            <a:lvl4pPr marL="1599944"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4pPr>
            <a:lvl5pPr marL="2057071" indent="-228563" algn="l" rtl="0" eaLnBrk="0" fontAlgn="base" hangingPunct="0">
              <a:spcBef>
                <a:spcPct val="20000"/>
              </a:spcBef>
              <a:spcAft>
                <a:spcPct val="0"/>
              </a:spcAft>
              <a:buChar char="»"/>
              <a:defRPr sz="1400">
                <a:solidFill>
                  <a:schemeClr val="tx1"/>
                </a:solidFill>
                <a:latin typeface="Arial" pitchFamily="34" charset="0"/>
                <a:cs typeface="Arial" pitchFamily="34" charset="0"/>
              </a:defRPr>
            </a:lvl5pPr>
            <a:lvl6pPr marL="2514197" indent="-228563" algn="l" rtl="0" eaLnBrk="1" fontAlgn="base" hangingPunct="1">
              <a:spcBef>
                <a:spcPct val="20000"/>
              </a:spcBef>
              <a:spcAft>
                <a:spcPct val="0"/>
              </a:spcAft>
              <a:buChar char="»"/>
              <a:defRPr sz="1600" b="1">
                <a:solidFill>
                  <a:schemeClr val="tx1"/>
                </a:solidFill>
                <a:latin typeface="+mn-lt"/>
              </a:defRPr>
            </a:lvl6pPr>
            <a:lvl7pPr marL="2971324" indent="-228563" algn="l" rtl="0" eaLnBrk="1" fontAlgn="base" hangingPunct="1">
              <a:spcBef>
                <a:spcPct val="20000"/>
              </a:spcBef>
              <a:spcAft>
                <a:spcPct val="0"/>
              </a:spcAft>
              <a:buChar char="»"/>
              <a:defRPr sz="1600" b="1">
                <a:solidFill>
                  <a:schemeClr val="tx1"/>
                </a:solidFill>
                <a:latin typeface="+mn-lt"/>
              </a:defRPr>
            </a:lvl7pPr>
            <a:lvl8pPr marL="3428451" indent="-228563" algn="l" rtl="0" eaLnBrk="1" fontAlgn="base" hangingPunct="1">
              <a:spcBef>
                <a:spcPct val="20000"/>
              </a:spcBef>
              <a:spcAft>
                <a:spcPct val="0"/>
              </a:spcAft>
              <a:buChar char="»"/>
              <a:defRPr sz="1600" b="1">
                <a:solidFill>
                  <a:schemeClr val="tx1"/>
                </a:solidFill>
                <a:latin typeface="+mn-lt"/>
              </a:defRPr>
            </a:lvl8pPr>
            <a:lvl9pPr marL="3885577" indent="-228563" algn="l" rtl="0" eaLnBrk="1" fontAlgn="base" hangingPunct="1">
              <a:spcBef>
                <a:spcPct val="20000"/>
              </a:spcBef>
              <a:spcAft>
                <a:spcPct val="0"/>
              </a:spcAft>
              <a:buChar char="»"/>
              <a:defRPr sz="1600" b="1">
                <a:solidFill>
                  <a:schemeClr val="tx1"/>
                </a:solidFill>
                <a:latin typeface="+mn-lt"/>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200" b="1" i="1" u="none" strike="noStrike" kern="0" cap="none" spc="0" normalizeH="0" baseline="0" noProof="0">
              <a:ln>
                <a:noFill/>
              </a:ln>
              <a:solidFill>
                <a:sysClr val="windowText" lastClr="000000"/>
              </a:solidFill>
              <a:effectLst/>
              <a:uLnTx/>
              <a:uFillTx/>
              <a:latin typeface="Calibri Light" panose="020F0302020204030204" pitchFamily="34" charset="0"/>
              <a:ea typeface="+mn-ea"/>
              <a:cs typeface="Calibri Light" panose="020F0302020204030204" pitchFamily="34" charset="0"/>
            </a:endParaRPr>
          </a:p>
        </p:txBody>
      </p:sp>
      <p:sp>
        <p:nvSpPr>
          <p:cNvPr id="7" name="Text Placeholder 6">
            <a:extLst>
              <a:ext uri="{FF2B5EF4-FFF2-40B4-BE49-F238E27FC236}">
                <a16:creationId xmlns:a16="http://schemas.microsoft.com/office/drawing/2014/main" id="{8E3B8812-B75D-4B1A-9D03-2CF2147E1272}"/>
              </a:ext>
            </a:extLst>
          </p:cNvPr>
          <p:cNvSpPr>
            <a:spLocks noGrp="1"/>
          </p:cNvSpPr>
          <p:nvPr>
            <p:ph type="body" sz="quarter" idx="10" hasCustomPrompt="1"/>
          </p:nvPr>
        </p:nvSpPr>
        <p:spPr>
          <a:xfrm>
            <a:off x="918634" y="5672770"/>
            <a:ext cx="10354733" cy="612648"/>
          </a:xfrm>
          <a:prstGeom prst="rect">
            <a:avLst/>
          </a:prstGeom>
        </p:spPr>
        <p:txBody>
          <a:bodyPr anchor="ctr"/>
          <a:lstStyle>
            <a:lvl1pPr marL="0" indent="0" algn="ctr">
              <a:buNone/>
              <a:defRPr b="1" i="1">
                <a:latin typeface="Calibri Light" panose="020F0302020204030204" pitchFamily="34" charset="0"/>
                <a:cs typeface="Calibri Light" panose="020F0302020204030204" pitchFamily="34" charset="0"/>
              </a:defRPr>
            </a:lvl1pPr>
          </a:lstStyle>
          <a:p>
            <a:pPr lvl="0"/>
            <a:r>
              <a:rPr lang="en-US"/>
              <a:t>Kicker</a:t>
            </a:r>
          </a:p>
        </p:txBody>
      </p:sp>
    </p:spTree>
    <p:extLst>
      <p:ext uri="{BB962C8B-B14F-4D97-AF65-F5344CB8AC3E}">
        <p14:creationId xmlns:p14="http://schemas.microsoft.com/office/powerpoint/2010/main" val="7459204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FF7A3A5-6B17-4B69-B132-43890FF4F57F}"/>
              </a:ext>
            </a:extLst>
          </p:cNvPr>
          <p:cNvSpPr>
            <a:spLocks noGrp="1"/>
          </p:cNvSpPr>
          <p:nvPr>
            <p:ph type="title"/>
          </p:nvPr>
        </p:nvSpPr>
        <p:spPr>
          <a:xfrm>
            <a:off x="541867" y="311787"/>
            <a:ext cx="11108267" cy="437364"/>
          </a:xfrm>
        </p:spPr>
        <p:txBody>
          <a:bodyPr/>
          <a:lstStyle/>
          <a:p>
            <a:r>
              <a:rPr lang="en-US"/>
              <a:t>Click to edit Master title style</a:t>
            </a:r>
          </a:p>
        </p:txBody>
      </p:sp>
    </p:spTree>
    <p:extLst>
      <p:ext uri="{BB962C8B-B14F-4D97-AF65-F5344CB8AC3E}">
        <p14:creationId xmlns:p14="http://schemas.microsoft.com/office/powerpoint/2010/main" val="372918525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41867" y="311787"/>
            <a:ext cx="11108267" cy="437364"/>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536448" y="1152525"/>
            <a:ext cx="11108267" cy="5137150"/>
          </a:xfrm>
          <a:prstGeom prst="rect">
            <a:avLst/>
          </a:prstGeom>
        </p:spPr>
        <p:txBody>
          <a:bodyPr/>
          <a:lstStyle>
            <a:lvl1pPr marL="0" indent="0">
              <a:buNone/>
              <a:defRPr sz="1600">
                <a:latin typeface="Calibri Light" panose="020F0302020204030204" pitchFamily="34" charset="0"/>
                <a:cs typeface="Calibri Light" panose="020F0302020204030204" pitchFamily="34" charset="0"/>
              </a:defRPr>
            </a:lvl1pPr>
          </a:lstStyle>
          <a:p>
            <a:pPr lvl="0"/>
            <a:r>
              <a:rPr lang="en-US"/>
              <a:t>Edit Master text styles</a:t>
            </a:r>
          </a:p>
        </p:txBody>
      </p:sp>
    </p:spTree>
    <p:extLst>
      <p:ext uri="{BB962C8B-B14F-4D97-AF65-F5344CB8AC3E}">
        <p14:creationId xmlns:p14="http://schemas.microsoft.com/office/powerpoint/2010/main" val="78392863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_Title and Content w/ Strapline_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3637936"/>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4" name="Text Placeholder 3">
            <a:extLst>
              <a:ext uri="{FF2B5EF4-FFF2-40B4-BE49-F238E27FC236}">
                <a16:creationId xmlns:a16="http://schemas.microsoft.com/office/drawing/2014/main" id="{41D6A52F-E24E-45B8-8AA6-66FAA52AEF47}"/>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3072653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B7633-6946-4A79-BB15-EF084E16F4B7}"/>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6809465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itle and Content w/ Strap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4460875"/>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6" name="Text Placeholder 3">
            <a:extLst>
              <a:ext uri="{FF2B5EF4-FFF2-40B4-BE49-F238E27FC236}">
                <a16:creationId xmlns:a16="http://schemas.microsoft.com/office/drawing/2014/main" id="{990182D0-0AEB-449E-AAB1-6F3025BEFB41}"/>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259505784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cSld name="Title &amp; subtitle">
    <p:spTree>
      <p:nvGrpSpPr>
        <p:cNvPr id="1" name=""/>
        <p:cNvGrpSpPr/>
        <p:nvPr/>
      </p:nvGrpSpPr>
      <p:grpSpPr>
        <a:xfrm>
          <a:off x="0" y="0"/>
          <a:ext cx="0" cy="0"/>
          <a:chOff x="0" y="0"/>
          <a:chExt cx="0" cy="0"/>
        </a:xfrm>
      </p:grpSpPr>
      <p:sp>
        <p:nvSpPr>
          <p:cNvPr id="4" name="Text Placeholder 8">
            <a:extLst>
              <a:ext uri="{FF2B5EF4-FFF2-40B4-BE49-F238E27FC236}">
                <a16:creationId xmlns:a16="http://schemas.microsoft.com/office/drawing/2014/main" id="{D1AFA9E9-5EB8-42BF-B15A-3D95DDA547A4}"/>
              </a:ext>
            </a:extLst>
          </p:cNvPr>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5" name="Title Placeholder 1">
            <a:extLst>
              <a:ext uri="{FF2B5EF4-FFF2-40B4-BE49-F238E27FC236}">
                <a16:creationId xmlns:a16="http://schemas.microsoft.com/office/drawing/2014/main" id="{C3F5B0ED-A4CB-4D19-B6B8-CA9E1139E702}"/>
              </a:ext>
            </a:extLst>
          </p:cNvPr>
          <p:cNvSpPr>
            <a:spLocks noGrp="1"/>
          </p:cNvSpPr>
          <p:nvPr>
            <p:ph type="title" hasCustomPrompt="1"/>
          </p:nvPr>
        </p:nvSpPr>
        <p:spPr>
          <a:xfrm>
            <a:off x="501650" y="317500"/>
            <a:ext cx="11188700" cy="334099"/>
          </a:xfrm>
          <a:prstGeom prst="rect">
            <a:avLst/>
          </a:prstGeom>
        </p:spPr>
        <p:txBody>
          <a:bodyPr vert="horz" lIns="0" tIns="0" rIns="0" bIns="0" rtlCol="0" anchor="t" anchorCtr="0">
            <a:noAutofit/>
          </a:bodyPr>
          <a:lstStyle>
            <a:lvl1pPr>
              <a:defRPr>
                <a:latin typeface="+mj-lt"/>
              </a:defRPr>
            </a:lvl1pPr>
          </a:lstStyle>
          <a:p>
            <a:r>
              <a:rPr lang="en-US"/>
              <a:t>Click to add title</a:t>
            </a:r>
          </a:p>
        </p:txBody>
      </p:sp>
    </p:spTree>
    <p:extLst>
      <p:ext uri="{BB962C8B-B14F-4D97-AF65-F5344CB8AC3E}">
        <p14:creationId xmlns:p14="http://schemas.microsoft.com/office/powerpoint/2010/main" val="231592757"/>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a:t>Click to add subtitle</a:t>
            </a:r>
          </a:p>
        </p:txBody>
      </p:sp>
      <p:sp>
        <p:nvSpPr>
          <p:cNvPr id="14" name="Title Placeholder 1"/>
          <p:cNvSpPr>
            <a:spLocks noGrp="1"/>
          </p:cNvSpPr>
          <p:nvPr>
            <p:ph type="title"/>
          </p:nvPr>
        </p:nvSpPr>
        <p:spPr>
          <a:xfrm>
            <a:off x="501651" y="317500"/>
            <a:ext cx="11162349" cy="334101"/>
          </a:xfrm>
          <a:prstGeom prst="rect">
            <a:avLst/>
          </a:prstGeom>
        </p:spPr>
        <p:txBody>
          <a:bodyPr vert="horz" lIns="0" tIns="0" rIns="0" bIns="0" rtlCol="0" anchor="t" anchorCtr="0">
            <a:noAutofit/>
          </a:bodyPr>
          <a:lstStyle>
            <a:lvl1pPr>
              <a:defRPr/>
            </a:lvl1pPr>
          </a:lstStyle>
          <a:p>
            <a:r>
              <a:rPr lang="en-US" noProof="0"/>
              <a:t>Click to edit Master title style</a:t>
            </a:r>
          </a:p>
        </p:txBody>
      </p:sp>
      <p:sp>
        <p:nvSpPr>
          <p:cNvPr id="8" name="Text Placeholder 18"/>
          <p:cNvSpPr>
            <a:spLocks noGrp="1"/>
          </p:cNvSpPr>
          <p:nvPr>
            <p:ph idx="1"/>
          </p:nvPr>
        </p:nvSpPr>
        <p:spPr>
          <a:xfrm>
            <a:off x="501651" y="1665289"/>
            <a:ext cx="11165416" cy="471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Slide Number Placeholder 1"/>
          <p:cNvSpPr>
            <a:spLocks noGrp="1"/>
          </p:cNvSpPr>
          <p:nvPr>
            <p:ph type="sldNum" sz="quarter" idx="14"/>
          </p:nvPr>
        </p:nvSpPr>
        <p:spPr/>
        <p:txBody>
          <a:bodyPr/>
          <a:lstStyle/>
          <a:p>
            <a:fld id="{B34A7C4D-EB04-4511-A59E-F91ED55FF8C2}" type="slidenum">
              <a:rPr lang="en-US" smtClean="0"/>
              <a:t>‹#›</a:t>
            </a:fld>
            <a:endParaRPr lang="en-US"/>
          </a:p>
        </p:txBody>
      </p:sp>
    </p:spTree>
    <p:extLst>
      <p:ext uri="{BB962C8B-B14F-4D97-AF65-F5344CB8AC3E}">
        <p14:creationId xmlns:p14="http://schemas.microsoft.com/office/powerpoint/2010/main" val="364437546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FF7A3A5-6B17-4B69-B132-43890FF4F57F}"/>
              </a:ext>
            </a:extLst>
          </p:cNvPr>
          <p:cNvSpPr>
            <a:spLocks noGrp="1"/>
          </p:cNvSpPr>
          <p:nvPr>
            <p:ph type="title"/>
          </p:nvPr>
        </p:nvSpPr>
        <p:spPr>
          <a:xfrm>
            <a:off x="541867" y="311787"/>
            <a:ext cx="11108267" cy="437364"/>
          </a:xfrm>
        </p:spPr>
        <p:txBody>
          <a:bodyPr/>
          <a:lstStyle/>
          <a:p>
            <a:r>
              <a:rPr lang="en-US"/>
              <a:t>Click to edit Master title style</a:t>
            </a:r>
          </a:p>
        </p:txBody>
      </p:sp>
    </p:spTree>
    <p:extLst>
      <p:ext uri="{BB962C8B-B14F-4D97-AF65-F5344CB8AC3E}">
        <p14:creationId xmlns:p14="http://schemas.microsoft.com/office/powerpoint/2010/main" val="83106578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dirty="0"/>
            </a:lvl1pPr>
          </a:lstStyle>
          <a:p>
            <a:fld id="{25F871F4-7BF9-4627-B235-DC3E376B64CB}" type="datetimeFigureOut">
              <a:rPr lang="en-US" smtClean="0"/>
              <a:t>8/8/2024</a:t>
            </a:fld>
            <a:endParaRPr lang="en-US"/>
          </a:p>
        </p:txBody>
      </p:sp>
      <p:sp>
        <p:nvSpPr>
          <p:cNvPr id="4" name="Slide Number Placeholder 3"/>
          <p:cNvSpPr>
            <a:spLocks noGrp="1"/>
          </p:cNvSpPr>
          <p:nvPr>
            <p:ph type="sldNum" sz="quarter" idx="11"/>
          </p:nvPr>
        </p:nvSpPr>
        <p:spPr/>
        <p:txBody>
          <a:bodyPr/>
          <a:lstStyle>
            <a:lvl1pPr>
              <a:defRPr/>
            </a:lvl1pPr>
          </a:lstStyle>
          <a:p>
            <a:fld id="{B34A7C4D-EB04-4511-A59E-F91ED55FF8C2}" type="slidenum">
              <a:rPr lang="en-US" smtClean="0"/>
              <a:t>‹#›</a:t>
            </a:fld>
            <a:endParaRPr lang="en-US"/>
          </a:p>
        </p:txBody>
      </p:sp>
    </p:spTree>
    <p:extLst>
      <p:ext uri="{BB962C8B-B14F-4D97-AF65-F5344CB8AC3E}">
        <p14:creationId xmlns:p14="http://schemas.microsoft.com/office/powerpoint/2010/main" val="4873527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dirty="0"/>
            </a:lvl1pPr>
          </a:lstStyle>
          <a:p>
            <a:fld id="{25F871F4-7BF9-4627-B235-DC3E376B64CB}" type="datetimeFigureOut">
              <a:rPr lang="en-US" smtClean="0"/>
              <a:t>8/8/2024</a:t>
            </a:fld>
            <a:endParaRPr lang="en-US"/>
          </a:p>
        </p:txBody>
      </p:sp>
      <p:sp>
        <p:nvSpPr>
          <p:cNvPr id="5" name="Slide Number Placeholder 4"/>
          <p:cNvSpPr>
            <a:spLocks noGrp="1"/>
          </p:cNvSpPr>
          <p:nvPr>
            <p:ph type="sldNum" sz="quarter" idx="11"/>
          </p:nvPr>
        </p:nvSpPr>
        <p:spPr/>
        <p:txBody>
          <a:bodyPr/>
          <a:lstStyle>
            <a:lvl1pPr>
              <a:defRPr/>
            </a:lvl1pPr>
          </a:lstStyle>
          <a:p>
            <a:fld id="{B34A7C4D-EB04-4511-A59E-F91ED55FF8C2}" type="slidenum">
              <a:rPr lang="en-US" smtClean="0"/>
              <a:t>‹#›</a:t>
            </a:fld>
            <a:endParaRPr lang="en-US"/>
          </a:p>
        </p:txBody>
      </p:sp>
    </p:spTree>
    <p:extLst>
      <p:ext uri="{BB962C8B-B14F-4D97-AF65-F5344CB8AC3E}">
        <p14:creationId xmlns:p14="http://schemas.microsoft.com/office/powerpoint/2010/main" val="303656775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
  <p:cSld name="Title_Content_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340F7-9F63-4F65-94E3-E8A2BB4BC604}"/>
              </a:ext>
            </a:extLst>
          </p:cNvPr>
          <p:cNvSpPr>
            <a:spLocks noGrp="1"/>
          </p:cNvSpPr>
          <p:nvPr>
            <p:ph type="title" hasCustomPrompt="1"/>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21C8ED-8CC2-4450-B245-A28E56547A7E}"/>
              </a:ext>
            </a:extLst>
          </p:cNvPr>
          <p:cNvSpPr>
            <a:spLocks noGrp="1"/>
          </p:cNvSpPr>
          <p:nvPr>
            <p:ph idx="1"/>
          </p:nvPr>
        </p:nvSpPr>
        <p:spPr>
          <a:xfrm>
            <a:off x="838200" y="1153298"/>
            <a:ext cx="10515600" cy="52392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AFF5DA80-CA3C-446A-A55B-906A8A51B82D}"/>
              </a:ext>
            </a:extLst>
          </p:cNvPr>
          <p:cNvSpPr>
            <a:spLocks noGrp="1"/>
          </p:cNvSpPr>
          <p:nvPr>
            <p:ph type="sldNum" sz="quarter" idx="12"/>
          </p:nvPr>
        </p:nvSpPr>
        <p:spPr/>
        <p:txBody>
          <a:bodyPr/>
          <a:lstStyle/>
          <a:p>
            <a:fld id="{9051B2D6-D74F-42C3-8560-44F4995C9A8C}" type="slidenum">
              <a:rPr lang="en-US" smtClean="0"/>
              <a:t>‹#›</a:t>
            </a:fld>
            <a:endParaRPr lang="en-US"/>
          </a:p>
        </p:txBody>
      </p:sp>
    </p:spTree>
    <p:extLst>
      <p:ext uri="{BB962C8B-B14F-4D97-AF65-F5344CB8AC3E}">
        <p14:creationId xmlns:p14="http://schemas.microsoft.com/office/powerpoint/2010/main" val="13352156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41191-0008-420D-912F-5EC21ED63E3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9AC3FE-DA36-4E0B-B5B6-A4EFF72DFD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AF07AA-4DF4-401A-AE46-694B2437F351}"/>
              </a:ext>
            </a:extLst>
          </p:cNvPr>
          <p:cNvSpPr>
            <a:spLocks noGrp="1"/>
          </p:cNvSpPr>
          <p:nvPr>
            <p:ph type="dt" sz="half" idx="10"/>
          </p:nvPr>
        </p:nvSpPr>
        <p:spPr/>
        <p:txBody>
          <a:bodyPr/>
          <a:lstStyle/>
          <a:p>
            <a:fld id="{26238501-A937-421B-88D0-4196685A8BCF}" type="datetimeFigureOut">
              <a:rPr lang="en-US" smtClean="0"/>
              <a:t>8/8/2024</a:t>
            </a:fld>
            <a:endParaRPr lang="en-US"/>
          </a:p>
        </p:txBody>
      </p:sp>
      <p:sp>
        <p:nvSpPr>
          <p:cNvPr id="5" name="Footer Placeholder 4">
            <a:extLst>
              <a:ext uri="{FF2B5EF4-FFF2-40B4-BE49-F238E27FC236}">
                <a16:creationId xmlns:a16="http://schemas.microsoft.com/office/drawing/2014/main" id="{799A10F6-9A87-4443-91DF-B3F11990D6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B2382-26B2-4900-99E8-84EE331D4C85}"/>
              </a:ext>
            </a:extLst>
          </p:cNvPr>
          <p:cNvSpPr>
            <a:spLocks noGrp="1"/>
          </p:cNvSpPr>
          <p:nvPr>
            <p:ph type="sldNum" sz="quarter" idx="12"/>
          </p:nvPr>
        </p:nvSpPr>
        <p:spPr/>
        <p:txBody>
          <a:bodyPr/>
          <a:lstStyle/>
          <a:p>
            <a:fld id="{A743DF57-9270-4490-94DC-B38778CA3B46}" type="slidenum">
              <a:rPr lang="en-US" smtClean="0"/>
              <a:t>‹#›</a:t>
            </a:fld>
            <a:endParaRPr lang="en-US"/>
          </a:p>
        </p:txBody>
      </p:sp>
    </p:spTree>
    <p:extLst>
      <p:ext uri="{BB962C8B-B14F-4D97-AF65-F5344CB8AC3E}">
        <p14:creationId xmlns:p14="http://schemas.microsoft.com/office/powerpoint/2010/main" val="95774259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33239208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9B9BB57-1115-42DE-9B5A-74456DBC42A4}"/>
              </a:ext>
            </a:extLst>
          </p:cNvPr>
          <p:cNvSpPr>
            <a:spLocks noGrp="1"/>
          </p:cNvSpPr>
          <p:nvPr>
            <p:ph type="dt" sz="half" idx="10"/>
          </p:nvPr>
        </p:nvSpPr>
        <p:spPr/>
        <p:txBody>
          <a:bodyPr/>
          <a:lstStyle/>
          <a:p>
            <a:fld id="{FD234D7A-F75C-4D1F-B64D-AFE18648C31A}" type="datetime1">
              <a:rPr lang="en-US" smtClean="0"/>
              <a:t>8/8/2024</a:t>
            </a:fld>
            <a:endParaRPr lang="en-US"/>
          </a:p>
        </p:txBody>
      </p:sp>
      <p:sp>
        <p:nvSpPr>
          <p:cNvPr id="5" name="Footer Placeholder 4">
            <a:extLst>
              <a:ext uri="{FF2B5EF4-FFF2-40B4-BE49-F238E27FC236}">
                <a16:creationId xmlns:a16="http://schemas.microsoft.com/office/drawing/2014/main" id="{EC911553-D45D-46C1-A877-5C954B8ABA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1F2DEE-79C6-4945-A092-D05532352630}"/>
              </a:ext>
            </a:extLst>
          </p:cNvPr>
          <p:cNvSpPr>
            <a:spLocks noGrp="1"/>
          </p:cNvSpPr>
          <p:nvPr>
            <p:ph type="sldNum" sz="quarter" idx="12"/>
          </p:nvPr>
        </p:nvSpPr>
        <p:spPr>
          <a:xfrm>
            <a:off x="11791506" y="6492875"/>
            <a:ext cx="400493" cy="365125"/>
          </a:xfrm>
        </p:spPr>
        <p:txBody>
          <a:bodyPr/>
          <a:lstStyle>
            <a:lvl1pPr algn="l">
              <a:defRPr/>
            </a:lvl1pPr>
          </a:lstStyle>
          <a:p>
            <a:fld id="{02F8CDB7-E81E-488F-8523-9B3A2D399F1A}" type="slidenum">
              <a:rPr lang="en-US" smtClean="0"/>
              <a:pPr/>
              <a:t>‹#›</a:t>
            </a:fld>
            <a:endParaRPr lang="en-US"/>
          </a:p>
        </p:txBody>
      </p:sp>
    </p:spTree>
    <p:extLst>
      <p:ext uri="{BB962C8B-B14F-4D97-AF65-F5344CB8AC3E}">
        <p14:creationId xmlns:p14="http://schemas.microsoft.com/office/powerpoint/2010/main" val="3472026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41867" y="311787"/>
            <a:ext cx="11108267" cy="437364"/>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536448" y="1152525"/>
            <a:ext cx="11108267" cy="5137150"/>
          </a:xfrm>
          <a:prstGeom prst="rect">
            <a:avLst/>
          </a:prstGeom>
        </p:spPr>
        <p:txBody>
          <a:bodyPr/>
          <a:lstStyle>
            <a:lvl1pPr marL="0" indent="0">
              <a:buNone/>
              <a:defRPr sz="1600">
                <a:latin typeface="Calibri Light" panose="020F0302020204030204" pitchFamily="34" charset="0"/>
                <a:cs typeface="Calibri Light" panose="020F0302020204030204" pitchFamily="34" charset="0"/>
              </a:defRPr>
            </a:lvl1pPr>
          </a:lstStyle>
          <a:p>
            <a:pPr lvl="0"/>
            <a:r>
              <a:rPr lang="en-US"/>
              <a:t>Edit Master text styles</a:t>
            </a:r>
          </a:p>
        </p:txBody>
      </p:sp>
    </p:spTree>
    <p:extLst>
      <p:ext uri="{BB962C8B-B14F-4D97-AF65-F5344CB8AC3E}">
        <p14:creationId xmlns:p14="http://schemas.microsoft.com/office/powerpoint/2010/main" val="891013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and Content w/ Strapline_Kick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36448" y="1828800"/>
            <a:ext cx="11108267" cy="3637936"/>
          </a:xfrm>
          <a:prstGeom prst="rect">
            <a:avLst/>
          </a:prstGeom>
        </p:spPr>
        <p:txBody>
          <a:bodyPr/>
          <a:lstStyle>
            <a:lvl1pPr marL="0" indent="0">
              <a:buNone/>
              <a:defRPr>
                <a:latin typeface="Calibri Light" panose="020F0302020204030204" pitchFamily="34" charset="0"/>
                <a:cs typeface="Calibri Light" panose="020F0302020204030204" pitchFamily="34" charset="0"/>
              </a:defRPr>
            </a:lvl1pPr>
          </a:lstStyle>
          <a:p>
            <a:pPr lvl="0"/>
            <a:r>
              <a:rPr lang="en-US"/>
              <a:t>Edit Master text styles</a:t>
            </a:r>
          </a:p>
        </p:txBody>
      </p:sp>
      <p:sp>
        <p:nvSpPr>
          <p:cNvPr id="4" name="Text Placeholder 3">
            <a:extLst>
              <a:ext uri="{FF2B5EF4-FFF2-40B4-BE49-F238E27FC236}">
                <a16:creationId xmlns:a16="http://schemas.microsoft.com/office/drawing/2014/main" id="{41D6A52F-E24E-45B8-8AA6-66FAA52AEF47}"/>
              </a:ext>
            </a:extLst>
          </p:cNvPr>
          <p:cNvSpPr>
            <a:spLocks noGrp="1"/>
          </p:cNvSpPr>
          <p:nvPr>
            <p:ph type="body" sz="quarter" idx="10" hasCustomPrompt="1"/>
          </p:nvPr>
        </p:nvSpPr>
        <p:spPr>
          <a:xfrm>
            <a:off x="536448" y="956638"/>
            <a:ext cx="11108267" cy="606691"/>
          </a:xfrm>
          <a:prstGeom prst="rect">
            <a:avLst/>
          </a:prstGeom>
        </p:spPr>
        <p:txBody>
          <a:bodyPr/>
          <a:lstStyle>
            <a:lvl1pPr marL="0" indent="0">
              <a:buNone/>
              <a:defRPr sz="1400" b="0" i="1">
                <a:latin typeface="Calibri Light" panose="020F0302020204030204" pitchFamily="34" charset="0"/>
                <a:cs typeface="Calibri Light" panose="020F0302020204030204" pitchFamily="34" charset="0"/>
              </a:defRPr>
            </a:lvl1pPr>
          </a:lstStyle>
          <a:p>
            <a:pPr lvl="0"/>
            <a:r>
              <a:rPr lang="en-US"/>
              <a:t>Strapline</a:t>
            </a:r>
          </a:p>
        </p:txBody>
      </p:sp>
    </p:spTree>
    <p:extLst>
      <p:ext uri="{BB962C8B-B14F-4D97-AF65-F5344CB8AC3E}">
        <p14:creationId xmlns:p14="http://schemas.microsoft.com/office/powerpoint/2010/main" val="30726530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image" Target="../media/image2.emf"/><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oleObject" Target="../embeddings/oleObject3.bin"/><Relationship Id="rId5" Type="http://schemas.openxmlformats.org/officeDocument/2006/relationships/slideLayout" Target="../slideLayouts/slideLayout72.xml"/><Relationship Id="rId10" Type="http://schemas.openxmlformats.org/officeDocument/2006/relationships/tags" Target="../tags/tag4.xml"/><Relationship Id="rId4" Type="http://schemas.openxmlformats.org/officeDocument/2006/relationships/slideLayout" Target="../slideLayouts/slideLayout71.xml"/><Relationship Id="rId9" Type="http://schemas.openxmlformats.org/officeDocument/2006/relationships/theme" Target="../theme/theme1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image" Target="../media/image1.jpeg"/><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1.jpe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3.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9.xml"/><Relationship Id="rId7" Type="http://schemas.openxmlformats.org/officeDocument/2006/relationships/image" Target="../media/image1.jpeg"/><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theme" Target="../theme/theme4.xml"/><Relationship Id="rId5" Type="http://schemas.openxmlformats.org/officeDocument/2006/relationships/slideLayout" Target="../slideLayouts/slideLayout21.xml"/><Relationship Id="rId4" Type="http://schemas.openxmlformats.org/officeDocument/2006/relationships/slideLayout" Target="../slideLayouts/slideLayout2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5" Type="http://schemas.openxmlformats.org/officeDocument/2006/relationships/slideLayout" Target="../slideLayouts/slideLayout26.xml"/><Relationship Id="rId10" Type="http://schemas.openxmlformats.org/officeDocument/2006/relationships/image" Target="../media/image1.jpeg"/><Relationship Id="rId4" Type="http://schemas.openxmlformats.org/officeDocument/2006/relationships/slideLayout" Target="../slideLayouts/slideLayout25.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32.xml"/><Relationship Id="rId7" Type="http://schemas.openxmlformats.org/officeDocument/2006/relationships/slideLayout" Target="../slideLayouts/slideLayout36.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slideLayout" Target="../slideLayouts/slideLayout35.xml"/><Relationship Id="rId5" Type="http://schemas.openxmlformats.org/officeDocument/2006/relationships/slideLayout" Target="../slideLayouts/slideLayout34.xml"/><Relationship Id="rId4" Type="http://schemas.openxmlformats.org/officeDocument/2006/relationships/slideLayout" Target="../slideLayouts/slideLayout33.xml"/><Relationship Id="rId9" Type="http://schemas.openxmlformats.org/officeDocument/2006/relationships/image" Target="../media/image1.jpe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oleObject" Target="../embeddings/oleObject1.bin"/><Relationship Id="rId3" Type="http://schemas.openxmlformats.org/officeDocument/2006/relationships/slideLayout" Target="../slideLayouts/slideLayout39.xml"/><Relationship Id="rId21" Type="http://schemas.openxmlformats.org/officeDocument/2006/relationships/slideLayout" Target="../slideLayouts/slideLayout57.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tags" Target="../tags/tag1.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theme" Target="../theme/theme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image" Target="../media/image2.emf"/></Relationships>
</file>

<file path=ppt/slideMasters/_rels/slideMaster8.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62.xml"/><Relationship Id="rId7" Type="http://schemas.openxmlformats.org/officeDocument/2006/relationships/theme" Target="../theme/theme8.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5" Type="http://schemas.openxmlformats.org/officeDocument/2006/relationships/slideLayout" Target="../slideLayouts/slideLayout64.xml"/><Relationship Id="rId4" Type="http://schemas.openxmlformats.org/officeDocument/2006/relationships/slideLayout" Target="../slideLayouts/slideLayout63.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67.xml"/><Relationship Id="rId1" Type="http://schemas.openxmlformats.org/officeDocument/2006/relationships/slideLayout" Target="../slideLayouts/slideLayout66.xml"/><Relationship Id="rId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lumMod val="7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5874884"/>
      </p:ext>
    </p:extLst>
  </p:cSld>
  <p:clrMap bg1="lt1" tx1="dk1" bg2="lt2" tx2="dk2" accent1="accent1" accent2="accent2" accent3="accent3" accent4="accent4" accent5="accent5" accent6="accent6" hlink="hlink" folHlink="folHlink"/>
  <p:sldLayoutIdLst>
    <p:sldLayoutId id="2147483674" r:id="rId1"/>
    <p:sldLayoutId id="2147483675" r:id="rId2"/>
  </p:sldLayoutIdLst>
  <p:hf hdr="0" ftr="0" dt="0"/>
  <p:txStyles>
    <p:titleStyle>
      <a:lvl1pPr algn="l" defTabSz="91435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0"/>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11" imgW="360" imgH="360" progId="">
                  <p:embed/>
                </p:oleObj>
              </mc:Choice>
              <mc:Fallback>
                <p:oleObj name="think-cell Slide" r:id="rId11" imgW="360" imgH="360" progId="">
                  <p:embed/>
                  <p:pic>
                    <p:nvPicPr>
                      <p:cNvPr id="4" name="Object 3" hidden="1"/>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119" y="1589"/>
                        <a:ext cx="2116"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Box 7">
            <a:extLst>
              <a:ext uri="{FF2B5EF4-FFF2-40B4-BE49-F238E27FC236}">
                <a16:creationId xmlns:a16="http://schemas.microsoft.com/office/drawing/2014/main" id="{80E1315A-8291-4937-9368-D7EB7B97AC46}"/>
              </a:ext>
            </a:extLst>
          </p:cNvPr>
          <p:cNvSpPr txBox="1"/>
          <p:nvPr userDrawn="1"/>
        </p:nvSpPr>
        <p:spPr>
          <a:xfrm>
            <a:off x="11790517" y="6477000"/>
            <a:ext cx="307975" cy="153888"/>
          </a:xfrm>
          <a:prstGeom prst="rect">
            <a:avLst/>
          </a:prstGeom>
          <a:noFill/>
        </p:spPr>
        <p:txBody>
          <a:bodyPr wrap="square" lIns="0" tIns="0" rIns="0" bIns="0" rtlCol="0">
            <a:spAutoFit/>
          </a:bodyPr>
          <a:lstStyle/>
          <a:p>
            <a:pPr algn="ctr">
              <a:spcBef>
                <a:spcPts val="800"/>
              </a:spcBef>
              <a:buSzPct val="100000"/>
              <a:buFont typeface="Arial"/>
              <a:buNone/>
            </a:pPr>
            <a:fld id="{C58DF478-B544-4ED8-9ED4-6A2648E2D233}" type="slidenum">
              <a:rPr lang="en-US" sz="1000" smtClean="0">
                <a:solidFill>
                  <a:prstClr val="black"/>
                </a:solidFill>
                <a:latin typeface="Open Sans" panose="020B0606030504020204" pitchFamily="34" charset="0"/>
              </a:rPr>
              <a:pPr algn="ctr">
                <a:spcBef>
                  <a:spcPts val="800"/>
                </a:spcBef>
                <a:buSzPct val="100000"/>
                <a:buFont typeface="Arial"/>
                <a:buNone/>
              </a:pPr>
              <a:t>‹#›</a:t>
            </a:fld>
            <a:endParaRPr lang="en-US" sz="1000">
              <a:solidFill>
                <a:prstClr val="black"/>
              </a:solidFill>
              <a:latin typeface="Open Sans" panose="020B0606030504020204" pitchFamily="34" charset="0"/>
            </a:endParaRPr>
          </a:p>
        </p:txBody>
      </p:sp>
      <p:sp>
        <p:nvSpPr>
          <p:cNvPr id="10" name="Text Placeholder 3">
            <a:extLst>
              <a:ext uri="{FF2B5EF4-FFF2-40B4-BE49-F238E27FC236}">
                <a16:creationId xmlns:a16="http://schemas.microsoft.com/office/drawing/2014/main" id="{E0282A6B-AAD6-4B35-9892-3BA1CEEBFB28}"/>
              </a:ext>
            </a:extLst>
          </p:cNvPr>
          <p:cNvSpPr txBox="1">
            <a:spLocks/>
          </p:cNvSpPr>
          <p:nvPr userDrawn="1"/>
        </p:nvSpPr>
        <p:spPr>
          <a:xfrm>
            <a:off x="914971" y="466344"/>
            <a:ext cx="3355848" cy="20320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900" b="1" kern="0" cap="all" spc="250" baseline="0" dirty="0">
                <a:solidFill>
                  <a:schemeClr val="accent5">
                    <a:lumMod val="60000"/>
                    <a:lumOff val="40000"/>
                  </a:schemeClr>
                </a:solidFill>
                <a:latin typeface="+mn-lt"/>
                <a:ea typeface="Nexa Black" charset="0"/>
                <a:cs typeface="Nexa Black"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787878"/>
              </a:buClr>
              <a:defRPr/>
            </a:pPr>
            <a:r>
              <a:rPr sz="1000">
                <a:solidFill>
                  <a:srgbClr val="787878">
                    <a:lumMod val="60000"/>
                    <a:lumOff val="40000"/>
                  </a:srgbClr>
                </a:solidFill>
                <a:latin typeface="Open Sans" panose="020B0606030504020204" pitchFamily="34" charset="0"/>
                <a:ea typeface="Open Sans" panose="020B0606030504020204" pitchFamily="34" charset="0"/>
                <a:cs typeface="Open Sans" panose="020B0606030504020204" pitchFamily="34" charset="0"/>
              </a:rPr>
              <a:t>SAF/FM Workforce Assessment</a:t>
            </a:r>
          </a:p>
        </p:txBody>
      </p:sp>
      <p:cxnSp>
        <p:nvCxnSpPr>
          <p:cNvPr id="11" name="Straight Connector 10">
            <a:extLst>
              <a:ext uri="{FF2B5EF4-FFF2-40B4-BE49-F238E27FC236}">
                <a16:creationId xmlns:a16="http://schemas.microsoft.com/office/drawing/2014/main" id="{2592BCDC-6E9D-43DE-AF7E-B39C83490B3D}"/>
              </a:ext>
            </a:extLst>
          </p:cNvPr>
          <p:cNvCxnSpPr/>
          <p:nvPr userDrawn="1"/>
        </p:nvCxnSpPr>
        <p:spPr>
          <a:xfrm>
            <a:off x="641272" y="510638"/>
            <a:ext cx="0" cy="594360"/>
          </a:xfrm>
          <a:prstGeom prst="line">
            <a:avLst/>
          </a:prstGeom>
          <a:noFill/>
          <a:ln w="38100" cap="flat" cmpd="sng" algn="ctr">
            <a:solidFill>
              <a:srgbClr val="1F3864"/>
            </a:solidFill>
            <a:prstDash val="solid"/>
            <a:miter lim="800000"/>
          </a:ln>
          <a:effectLst/>
        </p:spPr>
      </p:cxnSp>
    </p:spTree>
    <p:extLst>
      <p:ext uri="{BB962C8B-B14F-4D97-AF65-F5344CB8AC3E}">
        <p14:creationId xmlns:p14="http://schemas.microsoft.com/office/powerpoint/2010/main" val="2554927852"/>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Lst>
  <p:transition>
    <p:fade/>
  </p:transition>
  <p:hf sldNum="0" hdr="0" ft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Open Sans" panose="020B0606030504020204" pitchFamily="34" charset="0"/>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Open Sans" panose="020B0606030504020204" pitchFamily="34" charset="0"/>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Open Sans" panose="020B0606030504020204" pitchFamily="34" charset="0"/>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Open Sans" panose="020B0606030504020204" pitchFamily="34" charset="0"/>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Open Sans" panose="020B0606030504020204" pitchFamily="34" charset="0"/>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9" pos="4986">
          <p15:clr>
            <a:srgbClr val="F26B43"/>
          </p15:clr>
        </p15:guide>
        <p15:guide id="10" pos="1382">
          <p15:clr>
            <a:srgbClr val="F26B43"/>
          </p15:clr>
        </p15:guide>
        <p15:guide id="11" pos="1496">
          <p15:clr>
            <a:srgbClr val="F26B43"/>
          </p15:clr>
        </p15:guide>
        <p15:guide id="12" pos="2581">
          <p15:clr>
            <a:srgbClr val="F26B43"/>
          </p15:clr>
        </p15:guide>
        <p15:guide id="13" pos="2695">
          <p15:clr>
            <a:srgbClr val="F26B43"/>
          </p15:clr>
        </p15:guide>
        <p15:guide id="14" pos="6185">
          <p15:clr>
            <a:srgbClr val="F26B43"/>
          </p15:clr>
        </p15:guide>
        <p15:guide id="15" pos="3783">
          <p15:clr>
            <a:srgbClr val="F26B43"/>
          </p15:clr>
        </p15:guide>
        <p15:guide id="16" pos="3896">
          <p15:clr>
            <a:srgbClr val="F26B43"/>
          </p15:clr>
        </p15:guide>
        <p15:guide id="17" pos="3840">
          <p15:clr>
            <a:srgbClr val="F26B43"/>
          </p15:clr>
        </p15:guide>
        <p15:guide id="18" pos="6299">
          <p15:clr>
            <a:srgbClr val="F26B43"/>
          </p15:clr>
        </p15:guide>
        <p15:guide id="19" orient="horz" pos="1049">
          <p15:clr>
            <a:srgbClr val="F26B43"/>
          </p15:clr>
        </p15:guide>
        <p15:guide id="20" orient="horz" pos="641">
          <p15:clr>
            <a:srgbClr val="F26B43"/>
          </p15:clr>
        </p15:guide>
        <p15:guide id="21" orient="horz" pos="28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541867" y="311787"/>
            <a:ext cx="11108267" cy="437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r>
              <a:rPr lang="en-US" altLang="en-US"/>
              <a:t>Click to edit Master title style</a:t>
            </a:r>
          </a:p>
        </p:txBody>
      </p:sp>
      <p:sp>
        <p:nvSpPr>
          <p:cNvPr id="1029" name="Text Box 5"/>
          <p:cNvSpPr txBox="1">
            <a:spLocks noChangeArrowheads="1"/>
          </p:cNvSpPr>
          <p:nvPr/>
        </p:nvSpPr>
        <p:spPr bwMode="gray">
          <a:xfrm>
            <a:off x="11560647" y="6650280"/>
            <a:ext cx="166712" cy="139718"/>
          </a:xfrm>
          <a:prstGeom prst="rect">
            <a:avLst/>
          </a:prstGeom>
          <a:noFill/>
          <a:ln>
            <a:noFill/>
          </a:ln>
          <a:effectLst>
            <a:prstShdw prst="shdw17" dist="17961" dir="2700000">
              <a:srgbClr val="858585"/>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b" anchorCtr="1">
            <a:spAutoFit/>
          </a:bodyPr>
          <a:lstStyle>
            <a:lvl1pPr>
              <a:defRPr sz="1100">
                <a:solidFill>
                  <a:schemeClr val="tx1"/>
                </a:solidFill>
                <a:latin typeface="Arial" charset="0"/>
              </a:defRPr>
            </a:lvl1pPr>
            <a:lvl2pPr marL="742950" indent="-285750">
              <a:defRPr sz="1100">
                <a:solidFill>
                  <a:schemeClr val="tx1"/>
                </a:solidFill>
                <a:latin typeface="Arial" charset="0"/>
              </a:defRPr>
            </a:lvl2pPr>
            <a:lvl3pPr marL="1143000" indent="-228600">
              <a:defRPr sz="1100">
                <a:solidFill>
                  <a:schemeClr val="tx1"/>
                </a:solidFill>
                <a:latin typeface="Arial" charset="0"/>
              </a:defRPr>
            </a:lvl3pPr>
            <a:lvl4pPr marL="1600200" indent="-228600">
              <a:defRPr sz="1100">
                <a:solidFill>
                  <a:schemeClr val="tx1"/>
                </a:solidFill>
                <a:latin typeface="Arial" charset="0"/>
              </a:defRPr>
            </a:lvl4pPr>
            <a:lvl5pPr marL="2057400" indent="-228600">
              <a:defRPr sz="1100">
                <a:solidFill>
                  <a:schemeClr val="tx1"/>
                </a:solidFill>
                <a:latin typeface="Arial" charset="0"/>
              </a:defRPr>
            </a:lvl5pPr>
            <a:lvl6pPr marL="2514600" indent="-228600" algn="ctr" eaLnBrk="0" fontAlgn="base" hangingPunct="0">
              <a:lnSpc>
                <a:spcPct val="106000"/>
              </a:lnSpc>
              <a:spcBef>
                <a:spcPct val="0"/>
              </a:spcBef>
              <a:spcAft>
                <a:spcPct val="0"/>
              </a:spcAft>
              <a:defRPr sz="1100">
                <a:solidFill>
                  <a:schemeClr val="tx1"/>
                </a:solidFill>
                <a:latin typeface="Arial" charset="0"/>
              </a:defRPr>
            </a:lvl6pPr>
            <a:lvl7pPr marL="2971800" indent="-228600" algn="ctr" eaLnBrk="0" fontAlgn="base" hangingPunct="0">
              <a:lnSpc>
                <a:spcPct val="106000"/>
              </a:lnSpc>
              <a:spcBef>
                <a:spcPct val="0"/>
              </a:spcBef>
              <a:spcAft>
                <a:spcPct val="0"/>
              </a:spcAft>
              <a:defRPr sz="1100">
                <a:solidFill>
                  <a:schemeClr val="tx1"/>
                </a:solidFill>
                <a:latin typeface="Arial" charset="0"/>
              </a:defRPr>
            </a:lvl7pPr>
            <a:lvl8pPr marL="3429000" indent="-228600" algn="ctr" eaLnBrk="0" fontAlgn="base" hangingPunct="0">
              <a:lnSpc>
                <a:spcPct val="106000"/>
              </a:lnSpc>
              <a:spcBef>
                <a:spcPct val="0"/>
              </a:spcBef>
              <a:spcAft>
                <a:spcPct val="0"/>
              </a:spcAft>
              <a:defRPr sz="1100">
                <a:solidFill>
                  <a:schemeClr val="tx1"/>
                </a:solidFill>
                <a:latin typeface="Arial" charset="0"/>
              </a:defRPr>
            </a:lvl8pPr>
            <a:lvl9pPr marL="3886200" indent="-228600" algn="ctr" eaLnBrk="0" fontAlgn="base" hangingPunct="0">
              <a:lnSpc>
                <a:spcPct val="106000"/>
              </a:lnSpc>
              <a:spcBef>
                <a:spcPct val="0"/>
              </a:spcBef>
              <a:spcAft>
                <a:spcPct val="0"/>
              </a:spcAft>
              <a:defRPr sz="1100">
                <a:solidFill>
                  <a:schemeClr val="tx1"/>
                </a:solidFill>
                <a:latin typeface="Arial" charset="0"/>
              </a:defRPr>
            </a:lvl9pPr>
          </a:lstStyle>
          <a:p>
            <a:pPr algn="ctr" eaLnBrk="0" fontAlgn="base" hangingPunct="0">
              <a:lnSpc>
                <a:spcPct val="106000"/>
              </a:lnSpc>
              <a:spcBef>
                <a:spcPct val="0"/>
              </a:spcBef>
              <a:spcAft>
                <a:spcPct val="0"/>
              </a:spcAft>
              <a:buClr>
                <a:srgbClr val="000000"/>
              </a:buClr>
              <a:buSzPct val="65000"/>
              <a:buFont typeface="Wingdings" pitchFamily="2" charset="2"/>
              <a:buNone/>
            </a:pPr>
            <a:fld id="{3BB75181-A1A5-4DA0-BAEA-B98355B2B200}" type="slidenum">
              <a:rPr lang="en-US" altLang="en-US" sz="900" smtClean="0">
                <a:solidFill>
                  <a:srgbClr val="000000"/>
                </a:solidFill>
                <a:latin typeface="Calibri Light" panose="020F0302020204030204" pitchFamily="34" charset="0"/>
                <a:cs typeface="Calibri Light" panose="020F0302020204030204" pitchFamily="34" charset="0"/>
              </a:rPr>
              <a:t>‹#›</a:t>
            </a:fld>
            <a:r>
              <a:rPr lang="en-US" altLang="en-US" sz="900">
                <a:solidFill>
                  <a:srgbClr val="000000"/>
                </a:solidFill>
              </a:rPr>
              <a:t> </a:t>
            </a:r>
          </a:p>
        </p:txBody>
      </p:sp>
      <p:sp>
        <p:nvSpPr>
          <p:cNvPr id="2" name="CaseCode"/>
          <p:cNvSpPr txBox="1"/>
          <p:nvPr/>
        </p:nvSpPr>
        <p:spPr>
          <a:xfrm>
            <a:off x="1219200" y="6481704"/>
            <a:ext cx="3632200" cy="123111"/>
          </a:xfrm>
          <a:prstGeom prst="rect">
            <a:avLst/>
          </a:prstGeom>
          <a:noFill/>
        </p:spPr>
        <p:txBody>
          <a:bodyPr vert="horz" wrap="square" lIns="0" tIns="0" rIns="0" bIns="0" rtlCol="0" anchor="t">
            <a:noAutofit/>
          </a:bodyPr>
          <a:lstStyle/>
          <a:p>
            <a:endParaRPr lang="en-US" sz="800">
              <a:solidFill>
                <a:srgbClr val="8C8C8C"/>
              </a:solidFill>
            </a:endParaRPr>
          </a:p>
        </p:txBody>
      </p:sp>
      <p:pic>
        <p:nvPicPr>
          <p:cNvPr id="9" name="Picture 8"/>
          <p:cNvPicPr>
            <a:picLocks noChangeAspect="1"/>
          </p:cNvPicPr>
          <p:nvPr userDrawn="1"/>
        </p:nvPicPr>
        <p:blipFill rotWithShape="1">
          <a:blip r:embed="rId11" cstate="print">
            <a:extLst>
              <a:ext uri="{28A0092B-C50C-407E-A947-70E740481C1C}">
                <a14:useLocalDpi xmlns:a14="http://schemas.microsoft.com/office/drawing/2010/main" val="0"/>
              </a:ext>
            </a:extLst>
          </a:blip>
          <a:srcRect l="16000" t="2000" r="16000" b="46444"/>
          <a:stretch/>
        </p:blipFill>
        <p:spPr>
          <a:xfrm>
            <a:off x="10705380" y="223850"/>
            <a:ext cx="1121943" cy="467958"/>
          </a:xfrm>
          <a:prstGeom prst="rect">
            <a:avLst/>
          </a:prstGeom>
        </p:spPr>
      </p:pic>
      <p:sp>
        <p:nvSpPr>
          <p:cNvPr id="10" name="Line 4"/>
          <p:cNvSpPr>
            <a:spLocks noChangeShapeType="1"/>
          </p:cNvSpPr>
          <p:nvPr userDrawn="1"/>
        </p:nvSpPr>
        <p:spPr bwMode="gray">
          <a:xfrm>
            <a:off x="522817" y="806450"/>
            <a:ext cx="11140016" cy="0"/>
          </a:xfrm>
          <a:prstGeom prst="line">
            <a:avLst/>
          </a:prstGeom>
          <a:noFill/>
          <a:ln w="19050">
            <a:solidFill>
              <a:srgbClr val="0376BB"/>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lnSpc>
                <a:spcPct val="106000"/>
              </a:lnSpc>
              <a:spcBef>
                <a:spcPct val="0"/>
              </a:spcBef>
              <a:spcAft>
                <a:spcPct val="0"/>
              </a:spcAft>
            </a:pPr>
            <a:endParaRPr lang="en-US" sz="1100">
              <a:solidFill>
                <a:srgbClr val="000000"/>
              </a:solidFill>
            </a:endParaRPr>
          </a:p>
        </p:txBody>
      </p:sp>
    </p:spTree>
    <p:extLst>
      <p:ext uri="{BB962C8B-B14F-4D97-AF65-F5344CB8AC3E}">
        <p14:creationId xmlns:p14="http://schemas.microsoft.com/office/powerpoint/2010/main" val="639799"/>
      </p:ext>
    </p:extLst>
  </p:cSld>
  <p:clrMap bg1="lt1" tx1="dk1" bg2="lt2" tx2="dk2" accent1="accent1" accent2="accent2" accent3="accent3" accent4="accent4" accent5="accent5" accent6="accent6" hlink="hlink" folHlink="folHlink"/>
  <p:sldLayoutIdLst>
    <p:sldLayoutId id="2147483680" r:id="rId1"/>
    <p:sldLayoutId id="2147483662" r:id="rId2"/>
    <p:sldLayoutId id="2147483681" r:id="rId3"/>
    <p:sldLayoutId id="2147483682" r:id="rId4"/>
    <p:sldLayoutId id="2147483683" r:id="rId5"/>
    <p:sldLayoutId id="2147483684" r:id="rId6"/>
    <p:sldLayoutId id="2147483762" r:id="rId7"/>
    <p:sldLayoutId id="2147483685" r:id="rId8"/>
    <p:sldLayoutId id="2147483667" r:id="rId9"/>
  </p:sldLayoutIdLst>
  <p:hf hdr="0" ftr="0" dt="0"/>
  <p:txStyles>
    <p:titleStyle>
      <a:lvl1pPr algn="l" rtl="0" eaLnBrk="1" fontAlgn="base" hangingPunct="1">
        <a:lnSpc>
          <a:spcPct val="106000"/>
        </a:lnSpc>
        <a:spcBef>
          <a:spcPct val="0"/>
        </a:spcBef>
        <a:spcAft>
          <a:spcPct val="0"/>
        </a:spcAft>
        <a:defRPr sz="2800" b="1">
          <a:solidFill>
            <a:schemeClr val="tx1"/>
          </a:solidFill>
          <a:latin typeface="Calibri Light" panose="020F0302020204030204" pitchFamily="34" charset="0"/>
          <a:ea typeface="Verdana" panose="020B0604030504040204" pitchFamily="34" charset="0"/>
          <a:cs typeface="Calibri Light" panose="020F0302020204030204" pitchFamily="34" charset="0"/>
        </a:defRPr>
      </a:lvl1pPr>
      <a:lvl2pPr algn="l" rtl="0" eaLnBrk="1" fontAlgn="base" hangingPunct="1">
        <a:lnSpc>
          <a:spcPct val="106000"/>
        </a:lnSpc>
        <a:spcBef>
          <a:spcPct val="0"/>
        </a:spcBef>
        <a:spcAft>
          <a:spcPct val="0"/>
        </a:spcAft>
        <a:defRPr sz="1600" b="1">
          <a:solidFill>
            <a:schemeClr val="tx1"/>
          </a:solidFill>
          <a:latin typeface="Arial" charset="0"/>
        </a:defRPr>
      </a:lvl2pPr>
      <a:lvl3pPr algn="l" rtl="0" eaLnBrk="1" fontAlgn="base" hangingPunct="1">
        <a:lnSpc>
          <a:spcPct val="106000"/>
        </a:lnSpc>
        <a:spcBef>
          <a:spcPct val="0"/>
        </a:spcBef>
        <a:spcAft>
          <a:spcPct val="0"/>
        </a:spcAft>
        <a:defRPr sz="1600" b="1">
          <a:solidFill>
            <a:schemeClr val="tx1"/>
          </a:solidFill>
          <a:latin typeface="Arial" charset="0"/>
        </a:defRPr>
      </a:lvl3pPr>
      <a:lvl4pPr algn="l" rtl="0" eaLnBrk="1" fontAlgn="base" hangingPunct="1">
        <a:lnSpc>
          <a:spcPct val="106000"/>
        </a:lnSpc>
        <a:spcBef>
          <a:spcPct val="0"/>
        </a:spcBef>
        <a:spcAft>
          <a:spcPct val="0"/>
        </a:spcAft>
        <a:defRPr sz="1600" b="1">
          <a:solidFill>
            <a:schemeClr val="tx1"/>
          </a:solidFill>
          <a:latin typeface="Arial" charset="0"/>
        </a:defRPr>
      </a:lvl4pPr>
      <a:lvl5pPr algn="l" rtl="0" eaLnBrk="1" fontAlgn="base" hangingPunct="1">
        <a:lnSpc>
          <a:spcPct val="106000"/>
        </a:lnSpc>
        <a:spcBef>
          <a:spcPct val="0"/>
        </a:spcBef>
        <a:spcAft>
          <a:spcPct val="0"/>
        </a:spcAft>
        <a:defRPr sz="1600" b="1">
          <a:solidFill>
            <a:schemeClr val="tx1"/>
          </a:solidFill>
          <a:latin typeface="Arial" charset="0"/>
        </a:defRPr>
      </a:lvl5pPr>
      <a:lvl6pPr marL="457200" algn="l" rtl="0" eaLnBrk="1" fontAlgn="base" hangingPunct="1">
        <a:lnSpc>
          <a:spcPct val="106000"/>
        </a:lnSpc>
        <a:spcBef>
          <a:spcPct val="0"/>
        </a:spcBef>
        <a:spcAft>
          <a:spcPct val="0"/>
        </a:spcAft>
        <a:defRPr sz="1600" b="1">
          <a:solidFill>
            <a:schemeClr val="tx1"/>
          </a:solidFill>
          <a:latin typeface="Arial" charset="0"/>
        </a:defRPr>
      </a:lvl6pPr>
      <a:lvl7pPr marL="914400" algn="l" rtl="0" eaLnBrk="1" fontAlgn="base" hangingPunct="1">
        <a:lnSpc>
          <a:spcPct val="106000"/>
        </a:lnSpc>
        <a:spcBef>
          <a:spcPct val="0"/>
        </a:spcBef>
        <a:spcAft>
          <a:spcPct val="0"/>
        </a:spcAft>
        <a:defRPr sz="1600" b="1">
          <a:solidFill>
            <a:schemeClr val="tx1"/>
          </a:solidFill>
          <a:latin typeface="Arial" charset="0"/>
        </a:defRPr>
      </a:lvl7pPr>
      <a:lvl8pPr marL="1371600" algn="l" rtl="0" eaLnBrk="1" fontAlgn="base" hangingPunct="1">
        <a:lnSpc>
          <a:spcPct val="106000"/>
        </a:lnSpc>
        <a:spcBef>
          <a:spcPct val="0"/>
        </a:spcBef>
        <a:spcAft>
          <a:spcPct val="0"/>
        </a:spcAft>
        <a:defRPr sz="1600" b="1">
          <a:solidFill>
            <a:schemeClr val="tx1"/>
          </a:solidFill>
          <a:latin typeface="Arial" charset="0"/>
        </a:defRPr>
      </a:lvl8pPr>
      <a:lvl9pPr marL="1828800" algn="l" rtl="0" eaLnBrk="1" fontAlgn="base" hangingPunct="1">
        <a:lnSpc>
          <a:spcPct val="106000"/>
        </a:lnSpc>
        <a:spcBef>
          <a:spcPct val="0"/>
        </a:spcBef>
        <a:spcAft>
          <a:spcPct val="0"/>
        </a:spcAft>
        <a:defRPr sz="1600" b="1">
          <a:solidFill>
            <a:schemeClr val="tx1"/>
          </a:solidFill>
          <a:latin typeface="Arial" charset="0"/>
        </a:defRPr>
      </a:lvl9pPr>
    </p:titleStyle>
    <p:bodyStyle>
      <a:lvl1pPr marL="342900" indent="-342900" algn="l" rtl="0" eaLnBrk="1" fontAlgn="base" hangingPunct="1">
        <a:lnSpc>
          <a:spcPct val="106000"/>
        </a:lnSpc>
        <a:spcBef>
          <a:spcPct val="80000"/>
        </a:spcBef>
        <a:spcAft>
          <a:spcPct val="0"/>
        </a:spcAft>
        <a:buClr>
          <a:schemeClr val="tx1"/>
        </a:buClr>
        <a:buSzPct val="80000"/>
        <a:buFont typeface="Wingdings" pitchFamily="2" charset="2"/>
        <a:buChar char="•"/>
        <a:defRPr sz="1400">
          <a:solidFill>
            <a:schemeClr val="tx1"/>
          </a:solidFill>
          <a:latin typeface="+mn-lt"/>
          <a:ea typeface="+mn-ea"/>
          <a:cs typeface="+mn-cs"/>
        </a:defRPr>
      </a:lvl1pPr>
      <a:lvl2pPr marL="139700" indent="-138113" algn="l" rtl="0" eaLnBrk="1" fontAlgn="base" hangingPunct="1">
        <a:lnSpc>
          <a:spcPct val="106000"/>
        </a:lnSpc>
        <a:spcBef>
          <a:spcPct val="80000"/>
        </a:spcBef>
        <a:spcAft>
          <a:spcPct val="0"/>
        </a:spcAft>
        <a:buClr>
          <a:schemeClr val="tx1"/>
        </a:buClr>
        <a:buFont typeface="Wingdings 2" pitchFamily="18" charset="2"/>
        <a:buChar char="¡"/>
        <a:defRPr sz="1400">
          <a:solidFill>
            <a:schemeClr val="tx1"/>
          </a:solidFill>
          <a:latin typeface="+mn-lt"/>
        </a:defRPr>
      </a:lvl2pPr>
      <a:lvl3pPr marL="265113" indent="-123825" algn="l" rtl="0" eaLnBrk="1" fontAlgn="base" hangingPunct="1">
        <a:lnSpc>
          <a:spcPct val="106000"/>
        </a:lnSpc>
        <a:spcBef>
          <a:spcPct val="40000"/>
        </a:spcBef>
        <a:spcAft>
          <a:spcPct val="0"/>
        </a:spcAft>
        <a:buClr>
          <a:schemeClr val="tx1"/>
        </a:buClr>
        <a:buFont typeface="Symbol" pitchFamily="18" charset="2"/>
        <a:buChar char="-"/>
        <a:defRPr sz="1100">
          <a:solidFill>
            <a:schemeClr val="tx1"/>
          </a:solidFill>
          <a:latin typeface="+mn-lt"/>
        </a:defRPr>
      </a:lvl3pPr>
      <a:lvl4pPr marL="3794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4pPr>
      <a:lvl5pPr marL="4937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5pPr>
      <a:lvl6pPr marL="9509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6pPr>
      <a:lvl7pPr marL="14081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7pPr>
      <a:lvl8pPr marL="18653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8pPr>
      <a:lvl9pPr marL="23225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541867" y="311787"/>
            <a:ext cx="11108267" cy="437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r>
              <a:rPr lang="en-US" altLang="en-US"/>
              <a:t>Click to edit Master title style</a:t>
            </a:r>
          </a:p>
        </p:txBody>
      </p:sp>
      <p:sp>
        <p:nvSpPr>
          <p:cNvPr id="2" name="CaseCode"/>
          <p:cNvSpPr txBox="1"/>
          <p:nvPr/>
        </p:nvSpPr>
        <p:spPr>
          <a:xfrm>
            <a:off x="1219200" y="6481704"/>
            <a:ext cx="3632200" cy="123111"/>
          </a:xfrm>
          <a:prstGeom prst="rect">
            <a:avLst/>
          </a:prstGeom>
          <a:noFill/>
        </p:spPr>
        <p:txBody>
          <a:bodyPr vert="horz" wrap="square" lIns="0" tIns="0" rIns="0" bIns="0" rtlCol="0" anchor="t">
            <a:noAutofit/>
          </a:bodyPr>
          <a:lstStyle/>
          <a:p>
            <a:endParaRPr lang="en-US" sz="800">
              <a:solidFill>
                <a:srgbClr val="8C8C8C"/>
              </a:solidFill>
            </a:endParaRPr>
          </a:p>
        </p:txBody>
      </p:sp>
      <p:pic>
        <p:nvPicPr>
          <p:cNvPr id="9" name="Picture 8"/>
          <p:cNvPicPr>
            <a:picLocks noChangeAspect="1"/>
          </p:cNvPicPr>
          <p:nvPr userDrawn="1"/>
        </p:nvPicPr>
        <p:blipFill rotWithShape="1">
          <a:blip r:embed="rId7" cstate="print">
            <a:extLst>
              <a:ext uri="{28A0092B-C50C-407E-A947-70E740481C1C}">
                <a14:useLocalDpi xmlns:a14="http://schemas.microsoft.com/office/drawing/2010/main" val="0"/>
              </a:ext>
            </a:extLst>
          </a:blip>
          <a:srcRect l="16000" t="2000" r="16000" b="46444"/>
          <a:stretch/>
        </p:blipFill>
        <p:spPr>
          <a:xfrm>
            <a:off x="10705380" y="223850"/>
            <a:ext cx="1121943" cy="467958"/>
          </a:xfrm>
          <a:prstGeom prst="rect">
            <a:avLst/>
          </a:prstGeom>
        </p:spPr>
      </p:pic>
      <p:sp>
        <p:nvSpPr>
          <p:cNvPr id="10" name="Line 4"/>
          <p:cNvSpPr>
            <a:spLocks noChangeShapeType="1"/>
          </p:cNvSpPr>
          <p:nvPr userDrawn="1"/>
        </p:nvSpPr>
        <p:spPr bwMode="gray">
          <a:xfrm>
            <a:off x="522817" y="806450"/>
            <a:ext cx="11140016" cy="0"/>
          </a:xfrm>
          <a:prstGeom prst="line">
            <a:avLst/>
          </a:prstGeom>
          <a:noFill/>
          <a:ln w="19050">
            <a:solidFill>
              <a:srgbClr val="0376BB"/>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lnSpc>
                <a:spcPct val="106000"/>
              </a:lnSpc>
              <a:spcBef>
                <a:spcPct val="0"/>
              </a:spcBef>
              <a:spcAft>
                <a:spcPct val="0"/>
              </a:spcAft>
            </a:pPr>
            <a:endParaRPr lang="en-US" sz="1100">
              <a:solidFill>
                <a:srgbClr val="000000"/>
              </a:solidFill>
            </a:endParaRPr>
          </a:p>
        </p:txBody>
      </p:sp>
      <p:sp>
        <p:nvSpPr>
          <p:cNvPr id="11" name="Text Box 5">
            <a:extLst>
              <a:ext uri="{FF2B5EF4-FFF2-40B4-BE49-F238E27FC236}">
                <a16:creationId xmlns:a16="http://schemas.microsoft.com/office/drawing/2014/main" id="{7AD5F1CB-52EF-4FA8-AE35-1D4CD0D99C8C}"/>
              </a:ext>
            </a:extLst>
          </p:cNvPr>
          <p:cNvSpPr txBox="1">
            <a:spLocks noChangeArrowheads="1"/>
          </p:cNvSpPr>
          <p:nvPr userDrawn="1"/>
        </p:nvSpPr>
        <p:spPr bwMode="gray">
          <a:xfrm>
            <a:off x="11855495" y="6635368"/>
            <a:ext cx="160300" cy="140616"/>
          </a:xfrm>
          <a:prstGeom prst="rect">
            <a:avLst/>
          </a:prstGeom>
          <a:noFill/>
          <a:ln>
            <a:noFill/>
          </a:ln>
          <a:effectLst>
            <a:prstShdw prst="shdw17" dist="17961" dir="2700000">
              <a:srgbClr val="858585"/>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b" anchorCtr="1">
            <a:spAutoFit/>
          </a:bodyPr>
          <a:lstStyle>
            <a:lvl1pPr>
              <a:defRPr sz="1100">
                <a:solidFill>
                  <a:schemeClr val="tx1"/>
                </a:solidFill>
                <a:latin typeface="Arial" charset="0"/>
              </a:defRPr>
            </a:lvl1pPr>
            <a:lvl2pPr marL="742950" indent="-285750">
              <a:defRPr sz="1100">
                <a:solidFill>
                  <a:schemeClr val="tx1"/>
                </a:solidFill>
                <a:latin typeface="Arial" charset="0"/>
              </a:defRPr>
            </a:lvl2pPr>
            <a:lvl3pPr marL="1143000" indent="-228600">
              <a:defRPr sz="1100">
                <a:solidFill>
                  <a:schemeClr val="tx1"/>
                </a:solidFill>
                <a:latin typeface="Arial" charset="0"/>
              </a:defRPr>
            </a:lvl3pPr>
            <a:lvl4pPr marL="1600200" indent="-228600">
              <a:defRPr sz="1100">
                <a:solidFill>
                  <a:schemeClr val="tx1"/>
                </a:solidFill>
                <a:latin typeface="Arial" charset="0"/>
              </a:defRPr>
            </a:lvl4pPr>
            <a:lvl5pPr marL="2057400" indent="-228600">
              <a:defRPr sz="1100">
                <a:solidFill>
                  <a:schemeClr val="tx1"/>
                </a:solidFill>
                <a:latin typeface="Arial" charset="0"/>
              </a:defRPr>
            </a:lvl5pPr>
            <a:lvl6pPr marL="2514600" indent="-228600" algn="ctr" eaLnBrk="0" fontAlgn="base" hangingPunct="0">
              <a:lnSpc>
                <a:spcPct val="106000"/>
              </a:lnSpc>
              <a:spcBef>
                <a:spcPct val="0"/>
              </a:spcBef>
              <a:spcAft>
                <a:spcPct val="0"/>
              </a:spcAft>
              <a:defRPr sz="1100">
                <a:solidFill>
                  <a:schemeClr val="tx1"/>
                </a:solidFill>
                <a:latin typeface="Arial" charset="0"/>
              </a:defRPr>
            </a:lvl6pPr>
            <a:lvl7pPr marL="2971800" indent="-228600" algn="ctr" eaLnBrk="0" fontAlgn="base" hangingPunct="0">
              <a:lnSpc>
                <a:spcPct val="106000"/>
              </a:lnSpc>
              <a:spcBef>
                <a:spcPct val="0"/>
              </a:spcBef>
              <a:spcAft>
                <a:spcPct val="0"/>
              </a:spcAft>
              <a:defRPr sz="1100">
                <a:solidFill>
                  <a:schemeClr val="tx1"/>
                </a:solidFill>
                <a:latin typeface="Arial" charset="0"/>
              </a:defRPr>
            </a:lvl7pPr>
            <a:lvl8pPr marL="3429000" indent="-228600" algn="ctr" eaLnBrk="0" fontAlgn="base" hangingPunct="0">
              <a:lnSpc>
                <a:spcPct val="106000"/>
              </a:lnSpc>
              <a:spcBef>
                <a:spcPct val="0"/>
              </a:spcBef>
              <a:spcAft>
                <a:spcPct val="0"/>
              </a:spcAft>
              <a:defRPr sz="1100">
                <a:solidFill>
                  <a:schemeClr val="tx1"/>
                </a:solidFill>
                <a:latin typeface="Arial" charset="0"/>
              </a:defRPr>
            </a:lvl8pPr>
            <a:lvl9pPr marL="3886200" indent="-228600" algn="ctr" eaLnBrk="0" fontAlgn="base" hangingPunct="0">
              <a:lnSpc>
                <a:spcPct val="106000"/>
              </a:lnSpc>
              <a:spcBef>
                <a:spcPct val="0"/>
              </a:spcBef>
              <a:spcAft>
                <a:spcPct val="0"/>
              </a:spcAft>
              <a:defRPr sz="1100">
                <a:solidFill>
                  <a:schemeClr val="tx1"/>
                </a:solidFill>
                <a:latin typeface="Arial" charset="0"/>
              </a:defRPr>
            </a:lvl9pPr>
          </a:lstStyle>
          <a:p>
            <a:pPr algn="ctr" eaLnBrk="0" fontAlgn="base" hangingPunct="0">
              <a:lnSpc>
                <a:spcPct val="106000"/>
              </a:lnSpc>
              <a:spcBef>
                <a:spcPct val="0"/>
              </a:spcBef>
              <a:spcAft>
                <a:spcPct val="0"/>
              </a:spcAft>
              <a:buClr>
                <a:srgbClr val="000000"/>
              </a:buClr>
              <a:buSzPct val="65000"/>
              <a:buFont typeface="Wingdings" pitchFamily="2" charset="2"/>
              <a:buNone/>
            </a:pPr>
            <a:fld id="{3BB75181-A1A5-4DA0-BAEA-B98355B2B200}" type="slidenum">
              <a:rPr lang="en-US" altLang="en-US" sz="900" smtClean="0">
                <a:solidFill>
                  <a:srgbClr val="000000"/>
                </a:solidFill>
                <a:latin typeface="Calibri Light" panose="020F0302020204030204" pitchFamily="34" charset="0"/>
                <a:cs typeface="Calibri Light" panose="020F0302020204030204" pitchFamily="34" charset="0"/>
              </a:rPr>
              <a:t>‹#›</a:t>
            </a:fld>
            <a:r>
              <a:rPr lang="en-US" altLang="en-US" sz="900">
                <a:solidFill>
                  <a:srgbClr val="000000"/>
                </a:solidFill>
                <a:latin typeface="Calibri Light" panose="020F0302020204030204" pitchFamily="34" charset="0"/>
                <a:cs typeface="Calibri Light" panose="020F0302020204030204" pitchFamily="34" charset="0"/>
              </a:rPr>
              <a:t> </a:t>
            </a:r>
          </a:p>
        </p:txBody>
      </p:sp>
    </p:spTree>
    <p:extLst>
      <p:ext uri="{BB962C8B-B14F-4D97-AF65-F5344CB8AC3E}">
        <p14:creationId xmlns:p14="http://schemas.microsoft.com/office/powerpoint/2010/main" val="269673481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764" r:id="rId3"/>
    <p:sldLayoutId id="2147483765" r:id="rId4"/>
    <p:sldLayoutId id="2147483766" r:id="rId5"/>
  </p:sldLayoutIdLst>
  <p:hf hdr="0" ftr="0" dt="0"/>
  <p:txStyles>
    <p:titleStyle>
      <a:lvl1pPr algn="l" rtl="0" eaLnBrk="1" fontAlgn="base" hangingPunct="1">
        <a:lnSpc>
          <a:spcPct val="106000"/>
        </a:lnSpc>
        <a:spcBef>
          <a:spcPct val="0"/>
        </a:spcBef>
        <a:spcAft>
          <a:spcPct val="0"/>
        </a:spcAft>
        <a:defRPr sz="2800" b="1">
          <a:solidFill>
            <a:schemeClr val="tx1"/>
          </a:solidFill>
          <a:latin typeface="Calibri Light" panose="020F0302020204030204" pitchFamily="34" charset="0"/>
          <a:ea typeface="Verdana" panose="020B0604030504040204" pitchFamily="34" charset="0"/>
          <a:cs typeface="Calibri Light" panose="020F0302020204030204" pitchFamily="34" charset="0"/>
        </a:defRPr>
      </a:lvl1pPr>
      <a:lvl2pPr algn="l" rtl="0" eaLnBrk="1" fontAlgn="base" hangingPunct="1">
        <a:lnSpc>
          <a:spcPct val="106000"/>
        </a:lnSpc>
        <a:spcBef>
          <a:spcPct val="0"/>
        </a:spcBef>
        <a:spcAft>
          <a:spcPct val="0"/>
        </a:spcAft>
        <a:defRPr sz="1600" b="1">
          <a:solidFill>
            <a:schemeClr val="tx1"/>
          </a:solidFill>
          <a:latin typeface="Arial" charset="0"/>
        </a:defRPr>
      </a:lvl2pPr>
      <a:lvl3pPr algn="l" rtl="0" eaLnBrk="1" fontAlgn="base" hangingPunct="1">
        <a:lnSpc>
          <a:spcPct val="106000"/>
        </a:lnSpc>
        <a:spcBef>
          <a:spcPct val="0"/>
        </a:spcBef>
        <a:spcAft>
          <a:spcPct val="0"/>
        </a:spcAft>
        <a:defRPr sz="1600" b="1">
          <a:solidFill>
            <a:schemeClr val="tx1"/>
          </a:solidFill>
          <a:latin typeface="Arial" charset="0"/>
        </a:defRPr>
      </a:lvl3pPr>
      <a:lvl4pPr algn="l" rtl="0" eaLnBrk="1" fontAlgn="base" hangingPunct="1">
        <a:lnSpc>
          <a:spcPct val="106000"/>
        </a:lnSpc>
        <a:spcBef>
          <a:spcPct val="0"/>
        </a:spcBef>
        <a:spcAft>
          <a:spcPct val="0"/>
        </a:spcAft>
        <a:defRPr sz="1600" b="1">
          <a:solidFill>
            <a:schemeClr val="tx1"/>
          </a:solidFill>
          <a:latin typeface="Arial" charset="0"/>
        </a:defRPr>
      </a:lvl4pPr>
      <a:lvl5pPr algn="l" rtl="0" eaLnBrk="1" fontAlgn="base" hangingPunct="1">
        <a:lnSpc>
          <a:spcPct val="106000"/>
        </a:lnSpc>
        <a:spcBef>
          <a:spcPct val="0"/>
        </a:spcBef>
        <a:spcAft>
          <a:spcPct val="0"/>
        </a:spcAft>
        <a:defRPr sz="1600" b="1">
          <a:solidFill>
            <a:schemeClr val="tx1"/>
          </a:solidFill>
          <a:latin typeface="Arial" charset="0"/>
        </a:defRPr>
      </a:lvl5pPr>
      <a:lvl6pPr marL="457200" algn="l" rtl="0" eaLnBrk="1" fontAlgn="base" hangingPunct="1">
        <a:lnSpc>
          <a:spcPct val="106000"/>
        </a:lnSpc>
        <a:spcBef>
          <a:spcPct val="0"/>
        </a:spcBef>
        <a:spcAft>
          <a:spcPct val="0"/>
        </a:spcAft>
        <a:defRPr sz="1600" b="1">
          <a:solidFill>
            <a:schemeClr val="tx1"/>
          </a:solidFill>
          <a:latin typeface="Arial" charset="0"/>
        </a:defRPr>
      </a:lvl6pPr>
      <a:lvl7pPr marL="914400" algn="l" rtl="0" eaLnBrk="1" fontAlgn="base" hangingPunct="1">
        <a:lnSpc>
          <a:spcPct val="106000"/>
        </a:lnSpc>
        <a:spcBef>
          <a:spcPct val="0"/>
        </a:spcBef>
        <a:spcAft>
          <a:spcPct val="0"/>
        </a:spcAft>
        <a:defRPr sz="1600" b="1">
          <a:solidFill>
            <a:schemeClr val="tx1"/>
          </a:solidFill>
          <a:latin typeface="Arial" charset="0"/>
        </a:defRPr>
      </a:lvl7pPr>
      <a:lvl8pPr marL="1371600" algn="l" rtl="0" eaLnBrk="1" fontAlgn="base" hangingPunct="1">
        <a:lnSpc>
          <a:spcPct val="106000"/>
        </a:lnSpc>
        <a:spcBef>
          <a:spcPct val="0"/>
        </a:spcBef>
        <a:spcAft>
          <a:spcPct val="0"/>
        </a:spcAft>
        <a:defRPr sz="1600" b="1">
          <a:solidFill>
            <a:schemeClr val="tx1"/>
          </a:solidFill>
          <a:latin typeface="Arial" charset="0"/>
        </a:defRPr>
      </a:lvl8pPr>
      <a:lvl9pPr marL="1828800" algn="l" rtl="0" eaLnBrk="1" fontAlgn="base" hangingPunct="1">
        <a:lnSpc>
          <a:spcPct val="106000"/>
        </a:lnSpc>
        <a:spcBef>
          <a:spcPct val="0"/>
        </a:spcBef>
        <a:spcAft>
          <a:spcPct val="0"/>
        </a:spcAft>
        <a:defRPr sz="1600" b="1">
          <a:solidFill>
            <a:schemeClr val="tx1"/>
          </a:solidFill>
          <a:latin typeface="Arial" charset="0"/>
        </a:defRPr>
      </a:lvl9pPr>
    </p:titleStyle>
    <p:bodyStyle>
      <a:lvl1pPr marL="342900" indent="-342900" algn="l" rtl="0" eaLnBrk="1" fontAlgn="base" hangingPunct="1">
        <a:lnSpc>
          <a:spcPct val="106000"/>
        </a:lnSpc>
        <a:spcBef>
          <a:spcPct val="80000"/>
        </a:spcBef>
        <a:spcAft>
          <a:spcPct val="0"/>
        </a:spcAft>
        <a:buClr>
          <a:schemeClr val="tx1"/>
        </a:buClr>
        <a:buSzPct val="80000"/>
        <a:buFont typeface="Wingdings" pitchFamily="2" charset="2"/>
        <a:buChar char="•"/>
        <a:defRPr sz="1400">
          <a:solidFill>
            <a:schemeClr val="tx1"/>
          </a:solidFill>
          <a:latin typeface="+mn-lt"/>
          <a:ea typeface="+mn-ea"/>
          <a:cs typeface="+mn-cs"/>
        </a:defRPr>
      </a:lvl1pPr>
      <a:lvl2pPr marL="139700" indent="-138113" algn="l" rtl="0" eaLnBrk="1" fontAlgn="base" hangingPunct="1">
        <a:lnSpc>
          <a:spcPct val="106000"/>
        </a:lnSpc>
        <a:spcBef>
          <a:spcPct val="80000"/>
        </a:spcBef>
        <a:spcAft>
          <a:spcPct val="0"/>
        </a:spcAft>
        <a:buClr>
          <a:schemeClr val="tx1"/>
        </a:buClr>
        <a:buFont typeface="Wingdings 2" pitchFamily="18" charset="2"/>
        <a:buChar char="¡"/>
        <a:defRPr sz="1400">
          <a:solidFill>
            <a:schemeClr val="tx1"/>
          </a:solidFill>
          <a:latin typeface="+mn-lt"/>
        </a:defRPr>
      </a:lvl2pPr>
      <a:lvl3pPr marL="265113" indent="-123825" algn="l" rtl="0" eaLnBrk="1" fontAlgn="base" hangingPunct="1">
        <a:lnSpc>
          <a:spcPct val="106000"/>
        </a:lnSpc>
        <a:spcBef>
          <a:spcPct val="40000"/>
        </a:spcBef>
        <a:spcAft>
          <a:spcPct val="0"/>
        </a:spcAft>
        <a:buClr>
          <a:schemeClr val="tx1"/>
        </a:buClr>
        <a:buFont typeface="Symbol" pitchFamily="18" charset="2"/>
        <a:buChar char="-"/>
        <a:defRPr sz="1100">
          <a:solidFill>
            <a:schemeClr val="tx1"/>
          </a:solidFill>
          <a:latin typeface="+mn-lt"/>
        </a:defRPr>
      </a:lvl3pPr>
      <a:lvl4pPr marL="3794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4pPr>
      <a:lvl5pPr marL="4937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5pPr>
      <a:lvl6pPr marL="9509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6pPr>
      <a:lvl7pPr marL="14081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7pPr>
      <a:lvl8pPr marL="18653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8pPr>
      <a:lvl9pPr marL="23225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541867" y="311787"/>
            <a:ext cx="11108267" cy="437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r>
              <a:rPr lang="en-US" altLang="en-US"/>
              <a:t>Click to edit Master title style</a:t>
            </a:r>
          </a:p>
        </p:txBody>
      </p:sp>
      <p:sp>
        <p:nvSpPr>
          <p:cNvPr id="1029" name="Text Box 5"/>
          <p:cNvSpPr txBox="1">
            <a:spLocks noChangeArrowheads="1"/>
          </p:cNvSpPr>
          <p:nvPr/>
        </p:nvSpPr>
        <p:spPr bwMode="gray">
          <a:xfrm>
            <a:off x="11532571" y="6518166"/>
            <a:ext cx="173124" cy="136384"/>
          </a:xfrm>
          <a:prstGeom prst="rect">
            <a:avLst/>
          </a:prstGeom>
          <a:noFill/>
          <a:ln>
            <a:noFill/>
          </a:ln>
          <a:effectLst>
            <a:prstShdw prst="shdw17" dist="17961" dir="2700000">
              <a:srgbClr val="858585"/>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b" anchorCtr="1">
            <a:spAutoFit/>
          </a:bodyPr>
          <a:lstStyle>
            <a:lvl1pPr>
              <a:defRPr sz="1100">
                <a:solidFill>
                  <a:schemeClr val="tx1"/>
                </a:solidFill>
                <a:latin typeface="Arial" charset="0"/>
              </a:defRPr>
            </a:lvl1pPr>
            <a:lvl2pPr marL="742950" indent="-285750">
              <a:defRPr sz="1100">
                <a:solidFill>
                  <a:schemeClr val="tx1"/>
                </a:solidFill>
                <a:latin typeface="Arial" charset="0"/>
              </a:defRPr>
            </a:lvl2pPr>
            <a:lvl3pPr marL="1143000" indent="-228600">
              <a:defRPr sz="1100">
                <a:solidFill>
                  <a:schemeClr val="tx1"/>
                </a:solidFill>
                <a:latin typeface="Arial" charset="0"/>
              </a:defRPr>
            </a:lvl3pPr>
            <a:lvl4pPr marL="1600200" indent="-228600">
              <a:defRPr sz="1100">
                <a:solidFill>
                  <a:schemeClr val="tx1"/>
                </a:solidFill>
                <a:latin typeface="Arial" charset="0"/>
              </a:defRPr>
            </a:lvl4pPr>
            <a:lvl5pPr marL="2057400" indent="-228600">
              <a:defRPr sz="1100">
                <a:solidFill>
                  <a:schemeClr val="tx1"/>
                </a:solidFill>
                <a:latin typeface="Arial" charset="0"/>
              </a:defRPr>
            </a:lvl5pPr>
            <a:lvl6pPr marL="2514600" indent="-228600" algn="ctr" eaLnBrk="0" fontAlgn="base" hangingPunct="0">
              <a:lnSpc>
                <a:spcPct val="106000"/>
              </a:lnSpc>
              <a:spcBef>
                <a:spcPct val="0"/>
              </a:spcBef>
              <a:spcAft>
                <a:spcPct val="0"/>
              </a:spcAft>
              <a:defRPr sz="1100">
                <a:solidFill>
                  <a:schemeClr val="tx1"/>
                </a:solidFill>
                <a:latin typeface="Arial" charset="0"/>
              </a:defRPr>
            </a:lvl6pPr>
            <a:lvl7pPr marL="2971800" indent="-228600" algn="ctr" eaLnBrk="0" fontAlgn="base" hangingPunct="0">
              <a:lnSpc>
                <a:spcPct val="106000"/>
              </a:lnSpc>
              <a:spcBef>
                <a:spcPct val="0"/>
              </a:spcBef>
              <a:spcAft>
                <a:spcPct val="0"/>
              </a:spcAft>
              <a:defRPr sz="1100">
                <a:solidFill>
                  <a:schemeClr val="tx1"/>
                </a:solidFill>
                <a:latin typeface="Arial" charset="0"/>
              </a:defRPr>
            </a:lvl7pPr>
            <a:lvl8pPr marL="3429000" indent="-228600" algn="ctr" eaLnBrk="0" fontAlgn="base" hangingPunct="0">
              <a:lnSpc>
                <a:spcPct val="106000"/>
              </a:lnSpc>
              <a:spcBef>
                <a:spcPct val="0"/>
              </a:spcBef>
              <a:spcAft>
                <a:spcPct val="0"/>
              </a:spcAft>
              <a:defRPr sz="1100">
                <a:solidFill>
                  <a:schemeClr val="tx1"/>
                </a:solidFill>
                <a:latin typeface="Arial" charset="0"/>
              </a:defRPr>
            </a:lvl8pPr>
            <a:lvl9pPr marL="3886200" indent="-228600" algn="ctr" eaLnBrk="0" fontAlgn="base" hangingPunct="0">
              <a:lnSpc>
                <a:spcPct val="106000"/>
              </a:lnSpc>
              <a:spcBef>
                <a:spcPct val="0"/>
              </a:spcBef>
              <a:spcAft>
                <a:spcPct val="0"/>
              </a:spcAft>
              <a:defRPr sz="1100">
                <a:solidFill>
                  <a:schemeClr val="tx1"/>
                </a:solidFill>
                <a:latin typeface="Arial" charset="0"/>
              </a:defRPr>
            </a:lvl9pPr>
          </a:lstStyle>
          <a:p>
            <a:pPr algn="ctr" eaLnBrk="0" fontAlgn="base" hangingPunct="0">
              <a:lnSpc>
                <a:spcPct val="106000"/>
              </a:lnSpc>
              <a:spcBef>
                <a:spcPct val="0"/>
              </a:spcBef>
              <a:spcAft>
                <a:spcPct val="0"/>
              </a:spcAft>
              <a:buClr>
                <a:srgbClr val="000000"/>
              </a:buClr>
              <a:buSzPct val="65000"/>
              <a:buFont typeface="Wingdings" pitchFamily="2" charset="2"/>
              <a:buNone/>
            </a:pPr>
            <a:fld id="{3BB75181-A1A5-4DA0-BAEA-B98355B2B200}" type="slidenum">
              <a:rPr lang="en-US" altLang="en-US" sz="900" smtClean="0">
                <a:solidFill>
                  <a:srgbClr val="000000"/>
                </a:solidFill>
              </a:rPr>
              <a:t>‹#›</a:t>
            </a:fld>
            <a:r>
              <a:rPr lang="en-US" altLang="en-US" sz="900">
                <a:solidFill>
                  <a:srgbClr val="000000"/>
                </a:solidFill>
              </a:rPr>
              <a:t> </a:t>
            </a:r>
          </a:p>
        </p:txBody>
      </p:sp>
      <p:sp>
        <p:nvSpPr>
          <p:cNvPr id="2" name="CaseCode"/>
          <p:cNvSpPr txBox="1"/>
          <p:nvPr/>
        </p:nvSpPr>
        <p:spPr>
          <a:xfrm>
            <a:off x="1219200" y="6481704"/>
            <a:ext cx="3632200" cy="123111"/>
          </a:xfrm>
          <a:prstGeom prst="rect">
            <a:avLst/>
          </a:prstGeom>
          <a:noFill/>
        </p:spPr>
        <p:txBody>
          <a:bodyPr vert="horz" wrap="square" lIns="0" tIns="0" rIns="0" bIns="0" rtlCol="0" anchor="t">
            <a:noAutofit/>
          </a:bodyPr>
          <a:lstStyle/>
          <a:p>
            <a:endParaRPr lang="en-US" sz="800">
              <a:solidFill>
                <a:srgbClr val="8C8C8C"/>
              </a:solidFill>
            </a:endParaRPr>
          </a:p>
        </p:txBody>
      </p:sp>
      <p:pic>
        <p:nvPicPr>
          <p:cNvPr id="9" name="Picture 8"/>
          <p:cNvPicPr>
            <a:picLocks noChangeAspect="1"/>
          </p:cNvPicPr>
          <p:nvPr userDrawn="1"/>
        </p:nvPicPr>
        <p:blipFill rotWithShape="1">
          <a:blip r:embed="rId7" cstate="print">
            <a:extLst>
              <a:ext uri="{28A0092B-C50C-407E-A947-70E740481C1C}">
                <a14:useLocalDpi xmlns:a14="http://schemas.microsoft.com/office/drawing/2010/main" val="0"/>
              </a:ext>
            </a:extLst>
          </a:blip>
          <a:srcRect l="16000" t="2000" r="16000" b="46444"/>
          <a:stretch/>
        </p:blipFill>
        <p:spPr>
          <a:xfrm>
            <a:off x="10740044" y="223850"/>
            <a:ext cx="1087280" cy="467958"/>
          </a:xfrm>
          <a:prstGeom prst="rect">
            <a:avLst/>
          </a:prstGeom>
        </p:spPr>
      </p:pic>
      <p:sp>
        <p:nvSpPr>
          <p:cNvPr id="10" name="Line 4"/>
          <p:cNvSpPr>
            <a:spLocks noChangeShapeType="1"/>
          </p:cNvSpPr>
          <p:nvPr userDrawn="1"/>
        </p:nvSpPr>
        <p:spPr bwMode="gray">
          <a:xfrm>
            <a:off x="522817" y="806450"/>
            <a:ext cx="11140016"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lnSpc>
                <a:spcPct val="106000"/>
              </a:lnSpc>
              <a:spcBef>
                <a:spcPct val="0"/>
              </a:spcBef>
              <a:spcAft>
                <a:spcPct val="0"/>
              </a:spcAft>
            </a:pPr>
            <a:endParaRPr lang="en-US" sz="1100">
              <a:solidFill>
                <a:srgbClr val="000000"/>
              </a:solidFill>
            </a:endParaRPr>
          </a:p>
        </p:txBody>
      </p:sp>
    </p:spTree>
    <p:extLst>
      <p:ext uri="{BB962C8B-B14F-4D97-AF65-F5344CB8AC3E}">
        <p14:creationId xmlns:p14="http://schemas.microsoft.com/office/powerpoint/2010/main" val="3296167505"/>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Lst>
  <p:hf hdr="0" ftr="0" dt="0"/>
  <p:txStyles>
    <p:titleStyle>
      <a:lvl1pPr algn="l" rtl="0" eaLnBrk="1" fontAlgn="base" hangingPunct="1">
        <a:lnSpc>
          <a:spcPct val="106000"/>
        </a:lnSpc>
        <a:spcBef>
          <a:spcPct val="0"/>
        </a:spcBef>
        <a:spcAft>
          <a:spcPct val="0"/>
        </a:spcAft>
        <a:defRPr sz="2800" b="1">
          <a:solidFill>
            <a:schemeClr val="tx1"/>
          </a:solidFill>
          <a:latin typeface="Calibri Light" panose="020F0302020204030204" pitchFamily="34" charset="0"/>
          <a:ea typeface="Verdana" panose="020B0604030504040204" pitchFamily="34" charset="0"/>
          <a:cs typeface="Calibri Light" panose="020F0302020204030204" pitchFamily="34" charset="0"/>
        </a:defRPr>
      </a:lvl1pPr>
      <a:lvl2pPr algn="l" rtl="0" eaLnBrk="1" fontAlgn="base" hangingPunct="1">
        <a:lnSpc>
          <a:spcPct val="106000"/>
        </a:lnSpc>
        <a:spcBef>
          <a:spcPct val="0"/>
        </a:spcBef>
        <a:spcAft>
          <a:spcPct val="0"/>
        </a:spcAft>
        <a:defRPr sz="1600" b="1">
          <a:solidFill>
            <a:schemeClr val="tx1"/>
          </a:solidFill>
          <a:latin typeface="Arial" charset="0"/>
        </a:defRPr>
      </a:lvl2pPr>
      <a:lvl3pPr algn="l" rtl="0" eaLnBrk="1" fontAlgn="base" hangingPunct="1">
        <a:lnSpc>
          <a:spcPct val="106000"/>
        </a:lnSpc>
        <a:spcBef>
          <a:spcPct val="0"/>
        </a:spcBef>
        <a:spcAft>
          <a:spcPct val="0"/>
        </a:spcAft>
        <a:defRPr sz="1600" b="1">
          <a:solidFill>
            <a:schemeClr val="tx1"/>
          </a:solidFill>
          <a:latin typeface="Arial" charset="0"/>
        </a:defRPr>
      </a:lvl3pPr>
      <a:lvl4pPr algn="l" rtl="0" eaLnBrk="1" fontAlgn="base" hangingPunct="1">
        <a:lnSpc>
          <a:spcPct val="106000"/>
        </a:lnSpc>
        <a:spcBef>
          <a:spcPct val="0"/>
        </a:spcBef>
        <a:spcAft>
          <a:spcPct val="0"/>
        </a:spcAft>
        <a:defRPr sz="1600" b="1">
          <a:solidFill>
            <a:schemeClr val="tx1"/>
          </a:solidFill>
          <a:latin typeface="Arial" charset="0"/>
        </a:defRPr>
      </a:lvl4pPr>
      <a:lvl5pPr algn="l" rtl="0" eaLnBrk="1" fontAlgn="base" hangingPunct="1">
        <a:lnSpc>
          <a:spcPct val="106000"/>
        </a:lnSpc>
        <a:spcBef>
          <a:spcPct val="0"/>
        </a:spcBef>
        <a:spcAft>
          <a:spcPct val="0"/>
        </a:spcAft>
        <a:defRPr sz="1600" b="1">
          <a:solidFill>
            <a:schemeClr val="tx1"/>
          </a:solidFill>
          <a:latin typeface="Arial" charset="0"/>
        </a:defRPr>
      </a:lvl5pPr>
      <a:lvl6pPr marL="457200" algn="l" rtl="0" eaLnBrk="1" fontAlgn="base" hangingPunct="1">
        <a:lnSpc>
          <a:spcPct val="106000"/>
        </a:lnSpc>
        <a:spcBef>
          <a:spcPct val="0"/>
        </a:spcBef>
        <a:spcAft>
          <a:spcPct val="0"/>
        </a:spcAft>
        <a:defRPr sz="1600" b="1">
          <a:solidFill>
            <a:schemeClr val="tx1"/>
          </a:solidFill>
          <a:latin typeface="Arial" charset="0"/>
        </a:defRPr>
      </a:lvl6pPr>
      <a:lvl7pPr marL="914400" algn="l" rtl="0" eaLnBrk="1" fontAlgn="base" hangingPunct="1">
        <a:lnSpc>
          <a:spcPct val="106000"/>
        </a:lnSpc>
        <a:spcBef>
          <a:spcPct val="0"/>
        </a:spcBef>
        <a:spcAft>
          <a:spcPct val="0"/>
        </a:spcAft>
        <a:defRPr sz="1600" b="1">
          <a:solidFill>
            <a:schemeClr val="tx1"/>
          </a:solidFill>
          <a:latin typeface="Arial" charset="0"/>
        </a:defRPr>
      </a:lvl7pPr>
      <a:lvl8pPr marL="1371600" algn="l" rtl="0" eaLnBrk="1" fontAlgn="base" hangingPunct="1">
        <a:lnSpc>
          <a:spcPct val="106000"/>
        </a:lnSpc>
        <a:spcBef>
          <a:spcPct val="0"/>
        </a:spcBef>
        <a:spcAft>
          <a:spcPct val="0"/>
        </a:spcAft>
        <a:defRPr sz="1600" b="1">
          <a:solidFill>
            <a:schemeClr val="tx1"/>
          </a:solidFill>
          <a:latin typeface="Arial" charset="0"/>
        </a:defRPr>
      </a:lvl8pPr>
      <a:lvl9pPr marL="1828800" algn="l" rtl="0" eaLnBrk="1" fontAlgn="base" hangingPunct="1">
        <a:lnSpc>
          <a:spcPct val="106000"/>
        </a:lnSpc>
        <a:spcBef>
          <a:spcPct val="0"/>
        </a:spcBef>
        <a:spcAft>
          <a:spcPct val="0"/>
        </a:spcAft>
        <a:defRPr sz="1600" b="1">
          <a:solidFill>
            <a:schemeClr val="tx1"/>
          </a:solidFill>
          <a:latin typeface="Arial" charset="0"/>
        </a:defRPr>
      </a:lvl9pPr>
    </p:titleStyle>
    <p:bodyStyle>
      <a:lvl1pPr marL="342900" indent="-342900" algn="l" rtl="0" eaLnBrk="1" fontAlgn="base" hangingPunct="1">
        <a:lnSpc>
          <a:spcPct val="106000"/>
        </a:lnSpc>
        <a:spcBef>
          <a:spcPct val="80000"/>
        </a:spcBef>
        <a:spcAft>
          <a:spcPct val="0"/>
        </a:spcAft>
        <a:buClr>
          <a:schemeClr val="tx1"/>
        </a:buClr>
        <a:buSzPct val="80000"/>
        <a:buFont typeface="Wingdings" pitchFamily="2" charset="2"/>
        <a:buChar char="•"/>
        <a:defRPr sz="1400">
          <a:solidFill>
            <a:schemeClr val="tx1"/>
          </a:solidFill>
          <a:latin typeface="+mn-lt"/>
          <a:ea typeface="+mn-ea"/>
          <a:cs typeface="+mn-cs"/>
        </a:defRPr>
      </a:lvl1pPr>
      <a:lvl2pPr marL="139700" indent="-138113" algn="l" rtl="0" eaLnBrk="1" fontAlgn="base" hangingPunct="1">
        <a:lnSpc>
          <a:spcPct val="106000"/>
        </a:lnSpc>
        <a:spcBef>
          <a:spcPct val="80000"/>
        </a:spcBef>
        <a:spcAft>
          <a:spcPct val="0"/>
        </a:spcAft>
        <a:buClr>
          <a:schemeClr val="tx1"/>
        </a:buClr>
        <a:buFont typeface="Wingdings 2" pitchFamily="18" charset="2"/>
        <a:buChar char="¡"/>
        <a:defRPr sz="1400">
          <a:solidFill>
            <a:schemeClr val="tx1"/>
          </a:solidFill>
          <a:latin typeface="+mn-lt"/>
        </a:defRPr>
      </a:lvl2pPr>
      <a:lvl3pPr marL="265113" indent="-123825" algn="l" rtl="0" eaLnBrk="1" fontAlgn="base" hangingPunct="1">
        <a:lnSpc>
          <a:spcPct val="106000"/>
        </a:lnSpc>
        <a:spcBef>
          <a:spcPct val="40000"/>
        </a:spcBef>
        <a:spcAft>
          <a:spcPct val="0"/>
        </a:spcAft>
        <a:buClr>
          <a:schemeClr val="tx1"/>
        </a:buClr>
        <a:buFont typeface="Symbol" pitchFamily="18" charset="2"/>
        <a:buChar char="-"/>
        <a:defRPr sz="1100">
          <a:solidFill>
            <a:schemeClr val="tx1"/>
          </a:solidFill>
          <a:latin typeface="+mn-lt"/>
        </a:defRPr>
      </a:lvl3pPr>
      <a:lvl4pPr marL="3794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4pPr>
      <a:lvl5pPr marL="4937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5pPr>
      <a:lvl6pPr marL="9509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6pPr>
      <a:lvl7pPr marL="14081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7pPr>
      <a:lvl8pPr marL="18653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8pPr>
      <a:lvl9pPr marL="23225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541867" y="311787"/>
            <a:ext cx="11108267" cy="437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r>
              <a:rPr lang="en-US" altLang="en-US"/>
              <a:t>Click to edit Master title style</a:t>
            </a:r>
          </a:p>
        </p:txBody>
      </p:sp>
      <p:sp>
        <p:nvSpPr>
          <p:cNvPr id="2" name="CaseCode"/>
          <p:cNvSpPr txBox="1"/>
          <p:nvPr/>
        </p:nvSpPr>
        <p:spPr>
          <a:xfrm>
            <a:off x="1219200" y="6481704"/>
            <a:ext cx="3632200" cy="123111"/>
          </a:xfrm>
          <a:prstGeom prst="rect">
            <a:avLst/>
          </a:prstGeom>
          <a:noFill/>
        </p:spPr>
        <p:txBody>
          <a:bodyPr vert="horz" wrap="square" lIns="0" tIns="0" rIns="0" bIns="0" rtlCol="0" anchor="t">
            <a:noAutofit/>
          </a:bodyPr>
          <a:lstStyle/>
          <a:p>
            <a:endParaRPr lang="en-US" sz="800">
              <a:solidFill>
                <a:srgbClr val="8C8C8C"/>
              </a:solidFill>
            </a:endParaRPr>
          </a:p>
        </p:txBody>
      </p:sp>
      <p:pic>
        <p:nvPicPr>
          <p:cNvPr id="9" name="Picture 8"/>
          <p:cNvPicPr>
            <a:picLocks noChangeAspect="1"/>
          </p:cNvPicPr>
          <p:nvPr userDrawn="1"/>
        </p:nvPicPr>
        <p:blipFill rotWithShape="1">
          <a:blip r:embed="rId10" cstate="print">
            <a:extLst>
              <a:ext uri="{28A0092B-C50C-407E-A947-70E740481C1C}">
                <a14:useLocalDpi xmlns:a14="http://schemas.microsoft.com/office/drawing/2010/main" val="0"/>
              </a:ext>
            </a:extLst>
          </a:blip>
          <a:srcRect l="16000" t="2000" r="16000" b="46444"/>
          <a:stretch/>
        </p:blipFill>
        <p:spPr>
          <a:xfrm>
            <a:off x="10705380" y="223850"/>
            <a:ext cx="1121943" cy="467958"/>
          </a:xfrm>
          <a:prstGeom prst="rect">
            <a:avLst/>
          </a:prstGeom>
        </p:spPr>
      </p:pic>
      <p:sp>
        <p:nvSpPr>
          <p:cNvPr id="10" name="Line 4"/>
          <p:cNvSpPr>
            <a:spLocks noChangeShapeType="1"/>
          </p:cNvSpPr>
          <p:nvPr userDrawn="1"/>
        </p:nvSpPr>
        <p:spPr bwMode="gray">
          <a:xfrm>
            <a:off x="522817" y="806450"/>
            <a:ext cx="11140016" cy="0"/>
          </a:xfrm>
          <a:prstGeom prst="line">
            <a:avLst/>
          </a:prstGeom>
          <a:noFill/>
          <a:ln w="19050">
            <a:solidFill>
              <a:srgbClr val="0376BB"/>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lnSpc>
                <a:spcPct val="106000"/>
              </a:lnSpc>
              <a:spcBef>
                <a:spcPct val="0"/>
              </a:spcBef>
              <a:spcAft>
                <a:spcPct val="0"/>
              </a:spcAft>
            </a:pPr>
            <a:endParaRPr lang="en-US" sz="1100">
              <a:solidFill>
                <a:srgbClr val="000000"/>
              </a:solidFill>
            </a:endParaRPr>
          </a:p>
        </p:txBody>
      </p:sp>
      <p:sp>
        <p:nvSpPr>
          <p:cNvPr id="8" name="Text Box 5">
            <a:extLst>
              <a:ext uri="{FF2B5EF4-FFF2-40B4-BE49-F238E27FC236}">
                <a16:creationId xmlns:a16="http://schemas.microsoft.com/office/drawing/2014/main" id="{BE464FA2-90FE-48B1-998A-2AE06F82D9FB}"/>
              </a:ext>
            </a:extLst>
          </p:cNvPr>
          <p:cNvSpPr txBox="1">
            <a:spLocks noChangeArrowheads="1"/>
          </p:cNvSpPr>
          <p:nvPr userDrawn="1"/>
        </p:nvSpPr>
        <p:spPr bwMode="gray">
          <a:xfrm>
            <a:off x="11855495" y="6635368"/>
            <a:ext cx="160300" cy="140616"/>
          </a:xfrm>
          <a:prstGeom prst="rect">
            <a:avLst/>
          </a:prstGeom>
          <a:noFill/>
          <a:ln>
            <a:noFill/>
          </a:ln>
          <a:effectLst>
            <a:prstShdw prst="shdw17" dist="17961" dir="2700000">
              <a:srgbClr val="858585"/>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b" anchorCtr="1">
            <a:spAutoFit/>
          </a:bodyPr>
          <a:lstStyle>
            <a:lvl1pPr>
              <a:defRPr sz="1100">
                <a:solidFill>
                  <a:schemeClr val="tx1"/>
                </a:solidFill>
                <a:latin typeface="Arial" charset="0"/>
              </a:defRPr>
            </a:lvl1pPr>
            <a:lvl2pPr marL="742950" indent="-285750">
              <a:defRPr sz="1100">
                <a:solidFill>
                  <a:schemeClr val="tx1"/>
                </a:solidFill>
                <a:latin typeface="Arial" charset="0"/>
              </a:defRPr>
            </a:lvl2pPr>
            <a:lvl3pPr marL="1143000" indent="-228600">
              <a:defRPr sz="1100">
                <a:solidFill>
                  <a:schemeClr val="tx1"/>
                </a:solidFill>
                <a:latin typeface="Arial" charset="0"/>
              </a:defRPr>
            </a:lvl3pPr>
            <a:lvl4pPr marL="1600200" indent="-228600">
              <a:defRPr sz="1100">
                <a:solidFill>
                  <a:schemeClr val="tx1"/>
                </a:solidFill>
                <a:latin typeface="Arial" charset="0"/>
              </a:defRPr>
            </a:lvl4pPr>
            <a:lvl5pPr marL="2057400" indent="-228600">
              <a:defRPr sz="1100">
                <a:solidFill>
                  <a:schemeClr val="tx1"/>
                </a:solidFill>
                <a:latin typeface="Arial" charset="0"/>
              </a:defRPr>
            </a:lvl5pPr>
            <a:lvl6pPr marL="2514600" indent="-228600" algn="ctr" eaLnBrk="0" fontAlgn="base" hangingPunct="0">
              <a:lnSpc>
                <a:spcPct val="106000"/>
              </a:lnSpc>
              <a:spcBef>
                <a:spcPct val="0"/>
              </a:spcBef>
              <a:spcAft>
                <a:spcPct val="0"/>
              </a:spcAft>
              <a:defRPr sz="1100">
                <a:solidFill>
                  <a:schemeClr val="tx1"/>
                </a:solidFill>
                <a:latin typeface="Arial" charset="0"/>
              </a:defRPr>
            </a:lvl6pPr>
            <a:lvl7pPr marL="2971800" indent="-228600" algn="ctr" eaLnBrk="0" fontAlgn="base" hangingPunct="0">
              <a:lnSpc>
                <a:spcPct val="106000"/>
              </a:lnSpc>
              <a:spcBef>
                <a:spcPct val="0"/>
              </a:spcBef>
              <a:spcAft>
                <a:spcPct val="0"/>
              </a:spcAft>
              <a:defRPr sz="1100">
                <a:solidFill>
                  <a:schemeClr val="tx1"/>
                </a:solidFill>
                <a:latin typeface="Arial" charset="0"/>
              </a:defRPr>
            </a:lvl7pPr>
            <a:lvl8pPr marL="3429000" indent="-228600" algn="ctr" eaLnBrk="0" fontAlgn="base" hangingPunct="0">
              <a:lnSpc>
                <a:spcPct val="106000"/>
              </a:lnSpc>
              <a:spcBef>
                <a:spcPct val="0"/>
              </a:spcBef>
              <a:spcAft>
                <a:spcPct val="0"/>
              </a:spcAft>
              <a:defRPr sz="1100">
                <a:solidFill>
                  <a:schemeClr val="tx1"/>
                </a:solidFill>
                <a:latin typeface="Arial" charset="0"/>
              </a:defRPr>
            </a:lvl8pPr>
            <a:lvl9pPr marL="3886200" indent="-228600" algn="ctr" eaLnBrk="0" fontAlgn="base" hangingPunct="0">
              <a:lnSpc>
                <a:spcPct val="106000"/>
              </a:lnSpc>
              <a:spcBef>
                <a:spcPct val="0"/>
              </a:spcBef>
              <a:spcAft>
                <a:spcPct val="0"/>
              </a:spcAft>
              <a:defRPr sz="1100">
                <a:solidFill>
                  <a:schemeClr val="tx1"/>
                </a:solidFill>
                <a:latin typeface="Arial" charset="0"/>
              </a:defRPr>
            </a:lvl9pPr>
          </a:lstStyle>
          <a:p>
            <a:pPr algn="ctr" eaLnBrk="0" fontAlgn="base" hangingPunct="0">
              <a:lnSpc>
                <a:spcPct val="106000"/>
              </a:lnSpc>
              <a:spcBef>
                <a:spcPct val="0"/>
              </a:spcBef>
              <a:spcAft>
                <a:spcPct val="0"/>
              </a:spcAft>
              <a:buClr>
                <a:srgbClr val="000000"/>
              </a:buClr>
              <a:buSzPct val="65000"/>
              <a:buFont typeface="Wingdings" pitchFamily="2" charset="2"/>
              <a:buNone/>
            </a:pPr>
            <a:fld id="{3BB75181-A1A5-4DA0-BAEA-B98355B2B200}" type="slidenum">
              <a:rPr lang="en-US" altLang="en-US" sz="900" smtClean="0">
                <a:solidFill>
                  <a:srgbClr val="000000"/>
                </a:solidFill>
                <a:latin typeface="Calibri Light" panose="020F0302020204030204" pitchFamily="34" charset="0"/>
                <a:cs typeface="Calibri Light" panose="020F0302020204030204" pitchFamily="34" charset="0"/>
              </a:rPr>
              <a:t>‹#›</a:t>
            </a:fld>
            <a:r>
              <a:rPr lang="en-US" altLang="en-US" sz="900">
                <a:solidFill>
                  <a:srgbClr val="000000"/>
                </a:solidFill>
                <a:latin typeface="Calibri Light" panose="020F0302020204030204" pitchFamily="34" charset="0"/>
                <a:cs typeface="Calibri Light" panose="020F0302020204030204" pitchFamily="34" charset="0"/>
              </a:rPr>
              <a:t> </a:t>
            </a:r>
          </a:p>
        </p:txBody>
      </p:sp>
    </p:spTree>
    <p:extLst>
      <p:ext uri="{BB962C8B-B14F-4D97-AF65-F5344CB8AC3E}">
        <p14:creationId xmlns:p14="http://schemas.microsoft.com/office/powerpoint/2010/main" val="3196844743"/>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01" r:id="rId3"/>
    <p:sldLayoutId id="2147483702" r:id="rId4"/>
    <p:sldLayoutId id="2147483703" r:id="rId5"/>
    <p:sldLayoutId id="2147483704" r:id="rId6"/>
    <p:sldLayoutId id="2147483705" r:id="rId7"/>
    <p:sldLayoutId id="2147483706" r:id="rId8"/>
  </p:sldLayoutIdLst>
  <p:hf hdr="0" ftr="0" dt="0"/>
  <p:txStyles>
    <p:titleStyle>
      <a:lvl1pPr algn="l" rtl="0" eaLnBrk="1" fontAlgn="base" hangingPunct="1">
        <a:lnSpc>
          <a:spcPct val="106000"/>
        </a:lnSpc>
        <a:spcBef>
          <a:spcPct val="0"/>
        </a:spcBef>
        <a:spcAft>
          <a:spcPct val="0"/>
        </a:spcAft>
        <a:defRPr sz="2800" b="1">
          <a:solidFill>
            <a:schemeClr val="tx1"/>
          </a:solidFill>
          <a:latin typeface="Calibri Light" panose="020F0302020204030204" pitchFamily="34" charset="0"/>
          <a:ea typeface="Verdana" panose="020B0604030504040204" pitchFamily="34" charset="0"/>
          <a:cs typeface="Calibri Light" panose="020F0302020204030204" pitchFamily="34" charset="0"/>
        </a:defRPr>
      </a:lvl1pPr>
      <a:lvl2pPr algn="l" rtl="0" eaLnBrk="1" fontAlgn="base" hangingPunct="1">
        <a:lnSpc>
          <a:spcPct val="106000"/>
        </a:lnSpc>
        <a:spcBef>
          <a:spcPct val="0"/>
        </a:spcBef>
        <a:spcAft>
          <a:spcPct val="0"/>
        </a:spcAft>
        <a:defRPr sz="1600" b="1">
          <a:solidFill>
            <a:schemeClr val="tx1"/>
          </a:solidFill>
          <a:latin typeface="Arial" charset="0"/>
        </a:defRPr>
      </a:lvl2pPr>
      <a:lvl3pPr algn="l" rtl="0" eaLnBrk="1" fontAlgn="base" hangingPunct="1">
        <a:lnSpc>
          <a:spcPct val="106000"/>
        </a:lnSpc>
        <a:spcBef>
          <a:spcPct val="0"/>
        </a:spcBef>
        <a:spcAft>
          <a:spcPct val="0"/>
        </a:spcAft>
        <a:defRPr sz="1600" b="1">
          <a:solidFill>
            <a:schemeClr val="tx1"/>
          </a:solidFill>
          <a:latin typeface="Arial" charset="0"/>
        </a:defRPr>
      </a:lvl3pPr>
      <a:lvl4pPr algn="l" rtl="0" eaLnBrk="1" fontAlgn="base" hangingPunct="1">
        <a:lnSpc>
          <a:spcPct val="106000"/>
        </a:lnSpc>
        <a:spcBef>
          <a:spcPct val="0"/>
        </a:spcBef>
        <a:spcAft>
          <a:spcPct val="0"/>
        </a:spcAft>
        <a:defRPr sz="1600" b="1">
          <a:solidFill>
            <a:schemeClr val="tx1"/>
          </a:solidFill>
          <a:latin typeface="Arial" charset="0"/>
        </a:defRPr>
      </a:lvl4pPr>
      <a:lvl5pPr algn="l" rtl="0" eaLnBrk="1" fontAlgn="base" hangingPunct="1">
        <a:lnSpc>
          <a:spcPct val="106000"/>
        </a:lnSpc>
        <a:spcBef>
          <a:spcPct val="0"/>
        </a:spcBef>
        <a:spcAft>
          <a:spcPct val="0"/>
        </a:spcAft>
        <a:defRPr sz="1600" b="1">
          <a:solidFill>
            <a:schemeClr val="tx1"/>
          </a:solidFill>
          <a:latin typeface="Arial" charset="0"/>
        </a:defRPr>
      </a:lvl5pPr>
      <a:lvl6pPr marL="457200" algn="l" rtl="0" eaLnBrk="1" fontAlgn="base" hangingPunct="1">
        <a:lnSpc>
          <a:spcPct val="106000"/>
        </a:lnSpc>
        <a:spcBef>
          <a:spcPct val="0"/>
        </a:spcBef>
        <a:spcAft>
          <a:spcPct val="0"/>
        </a:spcAft>
        <a:defRPr sz="1600" b="1">
          <a:solidFill>
            <a:schemeClr val="tx1"/>
          </a:solidFill>
          <a:latin typeface="Arial" charset="0"/>
        </a:defRPr>
      </a:lvl6pPr>
      <a:lvl7pPr marL="914400" algn="l" rtl="0" eaLnBrk="1" fontAlgn="base" hangingPunct="1">
        <a:lnSpc>
          <a:spcPct val="106000"/>
        </a:lnSpc>
        <a:spcBef>
          <a:spcPct val="0"/>
        </a:spcBef>
        <a:spcAft>
          <a:spcPct val="0"/>
        </a:spcAft>
        <a:defRPr sz="1600" b="1">
          <a:solidFill>
            <a:schemeClr val="tx1"/>
          </a:solidFill>
          <a:latin typeface="Arial" charset="0"/>
        </a:defRPr>
      </a:lvl7pPr>
      <a:lvl8pPr marL="1371600" algn="l" rtl="0" eaLnBrk="1" fontAlgn="base" hangingPunct="1">
        <a:lnSpc>
          <a:spcPct val="106000"/>
        </a:lnSpc>
        <a:spcBef>
          <a:spcPct val="0"/>
        </a:spcBef>
        <a:spcAft>
          <a:spcPct val="0"/>
        </a:spcAft>
        <a:defRPr sz="1600" b="1">
          <a:solidFill>
            <a:schemeClr val="tx1"/>
          </a:solidFill>
          <a:latin typeface="Arial" charset="0"/>
        </a:defRPr>
      </a:lvl8pPr>
      <a:lvl9pPr marL="1828800" algn="l" rtl="0" eaLnBrk="1" fontAlgn="base" hangingPunct="1">
        <a:lnSpc>
          <a:spcPct val="106000"/>
        </a:lnSpc>
        <a:spcBef>
          <a:spcPct val="0"/>
        </a:spcBef>
        <a:spcAft>
          <a:spcPct val="0"/>
        </a:spcAft>
        <a:defRPr sz="1600" b="1">
          <a:solidFill>
            <a:schemeClr val="tx1"/>
          </a:solidFill>
          <a:latin typeface="Arial" charset="0"/>
        </a:defRPr>
      </a:lvl9pPr>
    </p:titleStyle>
    <p:bodyStyle>
      <a:lvl1pPr marL="342900" indent="-342900" algn="l" rtl="0" eaLnBrk="1" fontAlgn="base" hangingPunct="1">
        <a:lnSpc>
          <a:spcPct val="106000"/>
        </a:lnSpc>
        <a:spcBef>
          <a:spcPct val="80000"/>
        </a:spcBef>
        <a:spcAft>
          <a:spcPct val="0"/>
        </a:spcAft>
        <a:buClr>
          <a:schemeClr val="tx1"/>
        </a:buClr>
        <a:buSzPct val="80000"/>
        <a:buFont typeface="Wingdings" pitchFamily="2" charset="2"/>
        <a:buChar char="•"/>
        <a:defRPr sz="1400">
          <a:solidFill>
            <a:schemeClr val="tx1"/>
          </a:solidFill>
          <a:latin typeface="+mn-lt"/>
          <a:ea typeface="+mn-ea"/>
          <a:cs typeface="+mn-cs"/>
        </a:defRPr>
      </a:lvl1pPr>
      <a:lvl2pPr marL="139700" indent="-138113" algn="l" rtl="0" eaLnBrk="1" fontAlgn="base" hangingPunct="1">
        <a:lnSpc>
          <a:spcPct val="106000"/>
        </a:lnSpc>
        <a:spcBef>
          <a:spcPct val="80000"/>
        </a:spcBef>
        <a:spcAft>
          <a:spcPct val="0"/>
        </a:spcAft>
        <a:buClr>
          <a:schemeClr val="tx1"/>
        </a:buClr>
        <a:buFont typeface="Wingdings 2" pitchFamily="18" charset="2"/>
        <a:buChar char="¡"/>
        <a:defRPr sz="1400">
          <a:solidFill>
            <a:schemeClr val="tx1"/>
          </a:solidFill>
          <a:latin typeface="+mn-lt"/>
        </a:defRPr>
      </a:lvl2pPr>
      <a:lvl3pPr marL="265113" indent="-123825" algn="l" rtl="0" eaLnBrk="1" fontAlgn="base" hangingPunct="1">
        <a:lnSpc>
          <a:spcPct val="106000"/>
        </a:lnSpc>
        <a:spcBef>
          <a:spcPct val="40000"/>
        </a:spcBef>
        <a:spcAft>
          <a:spcPct val="0"/>
        </a:spcAft>
        <a:buClr>
          <a:schemeClr val="tx1"/>
        </a:buClr>
        <a:buFont typeface="Symbol" pitchFamily="18" charset="2"/>
        <a:buChar char="-"/>
        <a:defRPr sz="1100">
          <a:solidFill>
            <a:schemeClr val="tx1"/>
          </a:solidFill>
          <a:latin typeface="+mn-lt"/>
        </a:defRPr>
      </a:lvl3pPr>
      <a:lvl4pPr marL="3794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4pPr>
      <a:lvl5pPr marL="4937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5pPr>
      <a:lvl6pPr marL="9509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6pPr>
      <a:lvl7pPr marL="14081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7pPr>
      <a:lvl8pPr marL="18653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8pPr>
      <a:lvl9pPr marL="23225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541867" y="311787"/>
            <a:ext cx="11108267" cy="437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r>
              <a:rPr lang="en-US" altLang="en-US"/>
              <a:t>Click to edit Master title style</a:t>
            </a:r>
          </a:p>
        </p:txBody>
      </p:sp>
      <p:sp>
        <p:nvSpPr>
          <p:cNvPr id="1029" name="Text Box 5"/>
          <p:cNvSpPr txBox="1">
            <a:spLocks noChangeArrowheads="1"/>
          </p:cNvSpPr>
          <p:nvPr/>
        </p:nvSpPr>
        <p:spPr bwMode="gray">
          <a:xfrm>
            <a:off x="11560647" y="6650280"/>
            <a:ext cx="166712" cy="139718"/>
          </a:xfrm>
          <a:prstGeom prst="rect">
            <a:avLst/>
          </a:prstGeom>
          <a:noFill/>
          <a:ln>
            <a:noFill/>
          </a:ln>
          <a:effectLst>
            <a:prstShdw prst="shdw17" dist="17961" dir="2700000">
              <a:srgbClr val="858585"/>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b" anchorCtr="1">
            <a:spAutoFit/>
          </a:bodyPr>
          <a:lstStyle>
            <a:lvl1pPr>
              <a:defRPr sz="1100">
                <a:solidFill>
                  <a:schemeClr val="tx1"/>
                </a:solidFill>
                <a:latin typeface="Arial" charset="0"/>
              </a:defRPr>
            </a:lvl1pPr>
            <a:lvl2pPr marL="742950" indent="-285750">
              <a:defRPr sz="1100">
                <a:solidFill>
                  <a:schemeClr val="tx1"/>
                </a:solidFill>
                <a:latin typeface="Arial" charset="0"/>
              </a:defRPr>
            </a:lvl2pPr>
            <a:lvl3pPr marL="1143000" indent="-228600">
              <a:defRPr sz="1100">
                <a:solidFill>
                  <a:schemeClr val="tx1"/>
                </a:solidFill>
                <a:latin typeface="Arial" charset="0"/>
              </a:defRPr>
            </a:lvl3pPr>
            <a:lvl4pPr marL="1600200" indent="-228600">
              <a:defRPr sz="1100">
                <a:solidFill>
                  <a:schemeClr val="tx1"/>
                </a:solidFill>
                <a:latin typeface="Arial" charset="0"/>
              </a:defRPr>
            </a:lvl4pPr>
            <a:lvl5pPr marL="2057400" indent="-228600">
              <a:defRPr sz="1100">
                <a:solidFill>
                  <a:schemeClr val="tx1"/>
                </a:solidFill>
                <a:latin typeface="Arial" charset="0"/>
              </a:defRPr>
            </a:lvl5pPr>
            <a:lvl6pPr marL="2514600" indent="-228600" algn="ctr" eaLnBrk="0" fontAlgn="base" hangingPunct="0">
              <a:lnSpc>
                <a:spcPct val="106000"/>
              </a:lnSpc>
              <a:spcBef>
                <a:spcPct val="0"/>
              </a:spcBef>
              <a:spcAft>
                <a:spcPct val="0"/>
              </a:spcAft>
              <a:defRPr sz="1100">
                <a:solidFill>
                  <a:schemeClr val="tx1"/>
                </a:solidFill>
                <a:latin typeface="Arial" charset="0"/>
              </a:defRPr>
            </a:lvl6pPr>
            <a:lvl7pPr marL="2971800" indent="-228600" algn="ctr" eaLnBrk="0" fontAlgn="base" hangingPunct="0">
              <a:lnSpc>
                <a:spcPct val="106000"/>
              </a:lnSpc>
              <a:spcBef>
                <a:spcPct val="0"/>
              </a:spcBef>
              <a:spcAft>
                <a:spcPct val="0"/>
              </a:spcAft>
              <a:defRPr sz="1100">
                <a:solidFill>
                  <a:schemeClr val="tx1"/>
                </a:solidFill>
                <a:latin typeface="Arial" charset="0"/>
              </a:defRPr>
            </a:lvl7pPr>
            <a:lvl8pPr marL="3429000" indent="-228600" algn="ctr" eaLnBrk="0" fontAlgn="base" hangingPunct="0">
              <a:lnSpc>
                <a:spcPct val="106000"/>
              </a:lnSpc>
              <a:spcBef>
                <a:spcPct val="0"/>
              </a:spcBef>
              <a:spcAft>
                <a:spcPct val="0"/>
              </a:spcAft>
              <a:defRPr sz="1100">
                <a:solidFill>
                  <a:schemeClr val="tx1"/>
                </a:solidFill>
                <a:latin typeface="Arial" charset="0"/>
              </a:defRPr>
            </a:lvl8pPr>
            <a:lvl9pPr marL="3886200" indent="-228600" algn="ctr" eaLnBrk="0" fontAlgn="base" hangingPunct="0">
              <a:lnSpc>
                <a:spcPct val="106000"/>
              </a:lnSpc>
              <a:spcBef>
                <a:spcPct val="0"/>
              </a:spcBef>
              <a:spcAft>
                <a:spcPct val="0"/>
              </a:spcAft>
              <a:defRPr sz="1100">
                <a:solidFill>
                  <a:schemeClr val="tx1"/>
                </a:solidFill>
                <a:latin typeface="Arial" charset="0"/>
              </a:defRPr>
            </a:lvl9pPr>
          </a:lstStyle>
          <a:p>
            <a:pPr algn="ctr" eaLnBrk="0" fontAlgn="base" hangingPunct="0">
              <a:lnSpc>
                <a:spcPct val="106000"/>
              </a:lnSpc>
              <a:spcBef>
                <a:spcPct val="0"/>
              </a:spcBef>
              <a:spcAft>
                <a:spcPct val="0"/>
              </a:spcAft>
              <a:buClr>
                <a:srgbClr val="000000"/>
              </a:buClr>
              <a:buSzPct val="65000"/>
              <a:buFont typeface="Wingdings" pitchFamily="2" charset="2"/>
              <a:buNone/>
            </a:pPr>
            <a:fld id="{3BB75181-A1A5-4DA0-BAEA-B98355B2B200}" type="slidenum">
              <a:rPr lang="en-US" altLang="en-US" sz="900" smtClean="0">
                <a:solidFill>
                  <a:srgbClr val="000000"/>
                </a:solidFill>
                <a:latin typeface="Calibri Light" panose="020F0302020204030204" pitchFamily="34" charset="0"/>
                <a:cs typeface="Calibri Light" panose="020F0302020204030204" pitchFamily="34" charset="0"/>
              </a:rPr>
              <a:t>‹#›</a:t>
            </a:fld>
            <a:r>
              <a:rPr lang="en-US" altLang="en-US" sz="900">
                <a:solidFill>
                  <a:srgbClr val="000000"/>
                </a:solidFill>
              </a:rPr>
              <a:t> </a:t>
            </a:r>
          </a:p>
        </p:txBody>
      </p:sp>
      <p:sp>
        <p:nvSpPr>
          <p:cNvPr id="2" name="CaseCode"/>
          <p:cNvSpPr txBox="1"/>
          <p:nvPr/>
        </p:nvSpPr>
        <p:spPr>
          <a:xfrm>
            <a:off x="1219200" y="6481704"/>
            <a:ext cx="3632200" cy="123111"/>
          </a:xfrm>
          <a:prstGeom prst="rect">
            <a:avLst/>
          </a:prstGeom>
          <a:noFill/>
        </p:spPr>
        <p:txBody>
          <a:bodyPr vert="horz" wrap="square" lIns="0" tIns="0" rIns="0" bIns="0" rtlCol="0" anchor="t">
            <a:noAutofit/>
          </a:bodyPr>
          <a:lstStyle/>
          <a:p>
            <a:endParaRPr lang="en-US" sz="800">
              <a:solidFill>
                <a:srgbClr val="8C8C8C"/>
              </a:solidFill>
            </a:endParaRPr>
          </a:p>
        </p:txBody>
      </p:sp>
      <p:pic>
        <p:nvPicPr>
          <p:cNvPr id="9" name="Picture 8"/>
          <p:cNvPicPr>
            <a:picLocks noChangeAspect="1"/>
          </p:cNvPicPr>
          <p:nvPr userDrawn="1"/>
        </p:nvPicPr>
        <p:blipFill rotWithShape="1">
          <a:blip r:embed="rId9" cstate="print">
            <a:extLst>
              <a:ext uri="{28A0092B-C50C-407E-A947-70E740481C1C}">
                <a14:useLocalDpi xmlns:a14="http://schemas.microsoft.com/office/drawing/2010/main" val="0"/>
              </a:ext>
            </a:extLst>
          </a:blip>
          <a:srcRect l="16000" t="2000" r="16000" b="46444"/>
          <a:stretch/>
        </p:blipFill>
        <p:spPr>
          <a:xfrm>
            <a:off x="10705380" y="223850"/>
            <a:ext cx="1121943" cy="467958"/>
          </a:xfrm>
          <a:prstGeom prst="rect">
            <a:avLst/>
          </a:prstGeom>
        </p:spPr>
      </p:pic>
      <p:sp>
        <p:nvSpPr>
          <p:cNvPr id="10" name="Line 4"/>
          <p:cNvSpPr>
            <a:spLocks noChangeShapeType="1"/>
          </p:cNvSpPr>
          <p:nvPr userDrawn="1"/>
        </p:nvSpPr>
        <p:spPr bwMode="gray">
          <a:xfrm>
            <a:off x="522817" y="806450"/>
            <a:ext cx="11140016" cy="0"/>
          </a:xfrm>
          <a:prstGeom prst="line">
            <a:avLst/>
          </a:prstGeom>
          <a:noFill/>
          <a:ln w="19050">
            <a:solidFill>
              <a:srgbClr val="0376BB"/>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lnSpc>
                <a:spcPct val="106000"/>
              </a:lnSpc>
              <a:spcBef>
                <a:spcPct val="0"/>
              </a:spcBef>
              <a:spcAft>
                <a:spcPct val="0"/>
              </a:spcAft>
            </a:pPr>
            <a:endParaRPr lang="en-US" sz="1100">
              <a:solidFill>
                <a:srgbClr val="000000"/>
              </a:solidFill>
            </a:endParaRPr>
          </a:p>
        </p:txBody>
      </p:sp>
    </p:spTree>
    <p:extLst>
      <p:ext uri="{BB962C8B-B14F-4D97-AF65-F5344CB8AC3E}">
        <p14:creationId xmlns:p14="http://schemas.microsoft.com/office/powerpoint/2010/main" val="340878287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63" r:id="rId7"/>
  </p:sldLayoutIdLst>
  <p:hf hdr="0" ftr="0" dt="0"/>
  <p:txStyles>
    <p:titleStyle>
      <a:lvl1pPr algn="l" rtl="0" eaLnBrk="1" fontAlgn="base" hangingPunct="1">
        <a:lnSpc>
          <a:spcPct val="106000"/>
        </a:lnSpc>
        <a:spcBef>
          <a:spcPct val="0"/>
        </a:spcBef>
        <a:spcAft>
          <a:spcPct val="0"/>
        </a:spcAft>
        <a:defRPr sz="2800" b="1">
          <a:solidFill>
            <a:schemeClr val="tx1"/>
          </a:solidFill>
          <a:latin typeface="Calibri Light" panose="020F0302020204030204" pitchFamily="34" charset="0"/>
          <a:ea typeface="Verdana" panose="020B0604030504040204" pitchFamily="34" charset="0"/>
          <a:cs typeface="Calibri Light" panose="020F0302020204030204" pitchFamily="34" charset="0"/>
        </a:defRPr>
      </a:lvl1pPr>
      <a:lvl2pPr algn="l" rtl="0" eaLnBrk="1" fontAlgn="base" hangingPunct="1">
        <a:lnSpc>
          <a:spcPct val="106000"/>
        </a:lnSpc>
        <a:spcBef>
          <a:spcPct val="0"/>
        </a:spcBef>
        <a:spcAft>
          <a:spcPct val="0"/>
        </a:spcAft>
        <a:defRPr sz="1600" b="1">
          <a:solidFill>
            <a:schemeClr val="tx1"/>
          </a:solidFill>
          <a:latin typeface="Arial" charset="0"/>
        </a:defRPr>
      </a:lvl2pPr>
      <a:lvl3pPr algn="l" rtl="0" eaLnBrk="1" fontAlgn="base" hangingPunct="1">
        <a:lnSpc>
          <a:spcPct val="106000"/>
        </a:lnSpc>
        <a:spcBef>
          <a:spcPct val="0"/>
        </a:spcBef>
        <a:spcAft>
          <a:spcPct val="0"/>
        </a:spcAft>
        <a:defRPr sz="1600" b="1">
          <a:solidFill>
            <a:schemeClr val="tx1"/>
          </a:solidFill>
          <a:latin typeface="Arial" charset="0"/>
        </a:defRPr>
      </a:lvl3pPr>
      <a:lvl4pPr algn="l" rtl="0" eaLnBrk="1" fontAlgn="base" hangingPunct="1">
        <a:lnSpc>
          <a:spcPct val="106000"/>
        </a:lnSpc>
        <a:spcBef>
          <a:spcPct val="0"/>
        </a:spcBef>
        <a:spcAft>
          <a:spcPct val="0"/>
        </a:spcAft>
        <a:defRPr sz="1600" b="1">
          <a:solidFill>
            <a:schemeClr val="tx1"/>
          </a:solidFill>
          <a:latin typeface="Arial" charset="0"/>
        </a:defRPr>
      </a:lvl4pPr>
      <a:lvl5pPr algn="l" rtl="0" eaLnBrk="1" fontAlgn="base" hangingPunct="1">
        <a:lnSpc>
          <a:spcPct val="106000"/>
        </a:lnSpc>
        <a:spcBef>
          <a:spcPct val="0"/>
        </a:spcBef>
        <a:spcAft>
          <a:spcPct val="0"/>
        </a:spcAft>
        <a:defRPr sz="1600" b="1">
          <a:solidFill>
            <a:schemeClr val="tx1"/>
          </a:solidFill>
          <a:latin typeface="Arial" charset="0"/>
        </a:defRPr>
      </a:lvl5pPr>
      <a:lvl6pPr marL="457200" algn="l" rtl="0" eaLnBrk="1" fontAlgn="base" hangingPunct="1">
        <a:lnSpc>
          <a:spcPct val="106000"/>
        </a:lnSpc>
        <a:spcBef>
          <a:spcPct val="0"/>
        </a:spcBef>
        <a:spcAft>
          <a:spcPct val="0"/>
        </a:spcAft>
        <a:defRPr sz="1600" b="1">
          <a:solidFill>
            <a:schemeClr val="tx1"/>
          </a:solidFill>
          <a:latin typeface="Arial" charset="0"/>
        </a:defRPr>
      </a:lvl6pPr>
      <a:lvl7pPr marL="914400" algn="l" rtl="0" eaLnBrk="1" fontAlgn="base" hangingPunct="1">
        <a:lnSpc>
          <a:spcPct val="106000"/>
        </a:lnSpc>
        <a:spcBef>
          <a:spcPct val="0"/>
        </a:spcBef>
        <a:spcAft>
          <a:spcPct val="0"/>
        </a:spcAft>
        <a:defRPr sz="1600" b="1">
          <a:solidFill>
            <a:schemeClr val="tx1"/>
          </a:solidFill>
          <a:latin typeface="Arial" charset="0"/>
        </a:defRPr>
      </a:lvl7pPr>
      <a:lvl8pPr marL="1371600" algn="l" rtl="0" eaLnBrk="1" fontAlgn="base" hangingPunct="1">
        <a:lnSpc>
          <a:spcPct val="106000"/>
        </a:lnSpc>
        <a:spcBef>
          <a:spcPct val="0"/>
        </a:spcBef>
        <a:spcAft>
          <a:spcPct val="0"/>
        </a:spcAft>
        <a:defRPr sz="1600" b="1">
          <a:solidFill>
            <a:schemeClr val="tx1"/>
          </a:solidFill>
          <a:latin typeface="Arial" charset="0"/>
        </a:defRPr>
      </a:lvl8pPr>
      <a:lvl9pPr marL="1828800" algn="l" rtl="0" eaLnBrk="1" fontAlgn="base" hangingPunct="1">
        <a:lnSpc>
          <a:spcPct val="106000"/>
        </a:lnSpc>
        <a:spcBef>
          <a:spcPct val="0"/>
        </a:spcBef>
        <a:spcAft>
          <a:spcPct val="0"/>
        </a:spcAft>
        <a:defRPr sz="1600" b="1">
          <a:solidFill>
            <a:schemeClr val="tx1"/>
          </a:solidFill>
          <a:latin typeface="Arial" charset="0"/>
        </a:defRPr>
      </a:lvl9pPr>
    </p:titleStyle>
    <p:bodyStyle>
      <a:lvl1pPr marL="342900" indent="-342900" algn="l" rtl="0" eaLnBrk="1" fontAlgn="base" hangingPunct="1">
        <a:lnSpc>
          <a:spcPct val="106000"/>
        </a:lnSpc>
        <a:spcBef>
          <a:spcPct val="80000"/>
        </a:spcBef>
        <a:spcAft>
          <a:spcPct val="0"/>
        </a:spcAft>
        <a:buClr>
          <a:schemeClr val="tx1"/>
        </a:buClr>
        <a:buSzPct val="80000"/>
        <a:buFont typeface="Wingdings" pitchFamily="2" charset="2"/>
        <a:buChar char="•"/>
        <a:defRPr sz="1400">
          <a:solidFill>
            <a:schemeClr val="tx1"/>
          </a:solidFill>
          <a:latin typeface="+mn-lt"/>
          <a:ea typeface="+mn-ea"/>
          <a:cs typeface="+mn-cs"/>
        </a:defRPr>
      </a:lvl1pPr>
      <a:lvl2pPr marL="139700" indent="-138113" algn="l" rtl="0" eaLnBrk="1" fontAlgn="base" hangingPunct="1">
        <a:lnSpc>
          <a:spcPct val="106000"/>
        </a:lnSpc>
        <a:spcBef>
          <a:spcPct val="80000"/>
        </a:spcBef>
        <a:spcAft>
          <a:spcPct val="0"/>
        </a:spcAft>
        <a:buClr>
          <a:schemeClr val="tx1"/>
        </a:buClr>
        <a:buFont typeface="Wingdings 2" pitchFamily="18" charset="2"/>
        <a:buChar char="¡"/>
        <a:defRPr sz="1400">
          <a:solidFill>
            <a:schemeClr val="tx1"/>
          </a:solidFill>
          <a:latin typeface="+mn-lt"/>
        </a:defRPr>
      </a:lvl2pPr>
      <a:lvl3pPr marL="265113" indent="-123825" algn="l" rtl="0" eaLnBrk="1" fontAlgn="base" hangingPunct="1">
        <a:lnSpc>
          <a:spcPct val="106000"/>
        </a:lnSpc>
        <a:spcBef>
          <a:spcPct val="40000"/>
        </a:spcBef>
        <a:spcAft>
          <a:spcPct val="0"/>
        </a:spcAft>
        <a:buClr>
          <a:schemeClr val="tx1"/>
        </a:buClr>
        <a:buFont typeface="Symbol" pitchFamily="18" charset="2"/>
        <a:buChar char="-"/>
        <a:defRPr sz="1100">
          <a:solidFill>
            <a:schemeClr val="tx1"/>
          </a:solidFill>
          <a:latin typeface="+mn-lt"/>
        </a:defRPr>
      </a:lvl3pPr>
      <a:lvl4pPr marL="3794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4pPr>
      <a:lvl5pPr marL="4937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5pPr>
      <a:lvl6pPr marL="9509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6pPr>
      <a:lvl7pPr marL="14081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7pPr>
      <a:lvl8pPr marL="18653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8pPr>
      <a:lvl9pPr marL="23225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5"/>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26" imgW="270" imgH="270" progId="TCLayout.ActiveDocument.1">
                  <p:embed/>
                </p:oleObj>
              </mc:Choice>
              <mc:Fallback>
                <p:oleObj name="think-cell Slide" r:id="rId26" imgW="270" imgH="270" progId="TCLayout.ActiveDocument.1">
                  <p:embed/>
                  <p:pic>
                    <p:nvPicPr>
                      <p:cNvPr id="4" name="Object 3" hidden="1"/>
                      <p:cNvPicPr/>
                      <p:nvPr/>
                    </p:nvPicPr>
                    <p:blipFill>
                      <a:blip r:embed="rId27"/>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Box 14">
            <a:extLst>
              <a:ext uri="{FF2B5EF4-FFF2-40B4-BE49-F238E27FC236}">
                <a16:creationId xmlns:a16="http://schemas.microsoft.com/office/drawing/2014/main" id="{7555A4A8-E969-4DAA-B77A-0C2B155A47E1}"/>
              </a:ext>
            </a:extLst>
          </p:cNvPr>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a:solidFill>
                <a:schemeClr val="tx1"/>
              </a:solidFill>
            </a:endParaRPr>
          </a:p>
        </p:txBody>
      </p:sp>
    </p:spTree>
    <p:extLst>
      <p:ext uri="{BB962C8B-B14F-4D97-AF65-F5344CB8AC3E}">
        <p14:creationId xmlns:p14="http://schemas.microsoft.com/office/powerpoint/2010/main" val="502223584"/>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 id="2147483732" r:id="rId18"/>
    <p:sldLayoutId id="2147483733" r:id="rId19"/>
    <p:sldLayoutId id="2147483734" r:id="rId20"/>
    <p:sldLayoutId id="2147483735" r:id="rId21"/>
    <p:sldLayoutId id="2147483736" r:id="rId22"/>
    <p:sldLayoutId id="2147483737" r:id="rId23"/>
  </p:sldLayoutIdLst>
  <p:transition>
    <p:fade/>
  </p:transition>
  <p:hf hdr="0" dt="0"/>
  <p:txStyles>
    <p:titleStyle>
      <a:lvl1pPr algn="l" defTabSz="1219170" rtl="0" eaLnBrk="1" latinLnBrk="0" hangingPunct="1">
        <a:spcBef>
          <a:spcPct val="0"/>
        </a:spcBef>
        <a:buNone/>
        <a:defRPr sz="2000" b="1" i="0" kern="1200">
          <a:solidFill>
            <a:schemeClr val="tx1"/>
          </a:solidFill>
          <a:latin typeface="Open Sans Semibold" panose="020B0606030504020204" pitchFamily="34" charset="0"/>
          <a:ea typeface="Open Sans Semibold" panose="020B0606030504020204" pitchFamily="34" charset="0"/>
          <a:cs typeface="Open Sans Semibold" panose="020B0606030504020204" pitchFamily="34" charset="0"/>
        </a:defRPr>
      </a:lvl1pPr>
    </p:titleStyle>
    <p:bodyStyle>
      <a:lvl1pPr marL="0" indent="0" algn="l" defTabSz="1219170" rtl="0" eaLnBrk="1" latinLnBrk="0" hangingPunct="1">
        <a:spcBef>
          <a:spcPts val="0"/>
        </a:spcBef>
        <a:spcAft>
          <a:spcPts val="1333"/>
        </a:spcAft>
        <a:buSzPct val="100000"/>
        <a:buFontTx/>
        <a:buNone/>
        <a:defRPr sz="1200" b="0" kern="1200">
          <a:solidFill>
            <a:schemeClr val="tx1"/>
          </a:solidFill>
          <a:latin typeface="+mn-lt"/>
          <a:ea typeface="+mn-ea"/>
          <a:cs typeface="+mn-cs"/>
        </a:defRPr>
      </a:lvl1pPr>
      <a:lvl2pPr marL="127000" indent="-127000" algn="l" defTabSz="1219170" rtl="0" eaLnBrk="1" latinLnBrk="0" hangingPunct="1">
        <a:spcBef>
          <a:spcPts val="0"/>
        </a:spcBef>
        <a:spcAft>
          <a:spcPts val="1333"/>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1219170" rtl="0" eaLnBrk="1" latinLnBrk="0" hangingPunct="1">
        <a:spcBef>
          <a:spcPts val="0"/>
        </a:spcBef>
        <a:spcAft>
          <a:spcPts val="1333"/>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1064657" rtl="0" eaLnBrk="1" latinLnBrk="0" hangingPunct="1">
        <a:spcBef>
          <a:spcPts val="0"/>
        </a:spcBef>
        <a:spcAft>
          <a:spcPts val="1333"/>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541867" y="311787"/>
            <a:ext cx="11108267" cy="437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r>
              <a:rPr lang="en-US" altLang="en-US"/>
              <a:t>Click to edit Master title style</a:t>
            </a:r>
          </a:p>
        </p:txBody>
      </p:sp>
      <p:sp>
        <p:nvSpPr>
          <p:cNvPr id="1029" name="Text Box 5"/>
          <p:cNvSpPr txBox="1">
            <a:spLocks noChangeArrowheads="1"/>
          </p:cNvSpPr>
          <p:nvPr/>
        </p:nvSpPr>
        <p:spPr bwMode="gray">
          <a:xfrm>
            <a:off x="11560647" y="6650280"/>
            <a:ext cx="166712" cy="139718"/>
          </a:xfrm>
          <a:prstGeom prst="rect">
            <a:avLst/>
          </a:prstGeom>
          <a:noFill/>
          <a:ln>
            <a:noFill/>
          </a:ln>
          <a:effectLst>
            <a:prstShdw prst="shdw17" dist="17961" dir="2700000">
              <a:srgbClr val="858585"/>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b" anchorCtr="1">
            <a:spAutoFit/>
          </a:bodyPr>
          <a:lstStyle>
            <a:lvl1pPr>
              <a:defRPr sz="1100">
                <a:solidFill>
                  <a:schemeClr val="tx1"/>
                </a:solidFill>
                <a:latin typeface="Arial" charset="0"/>
              </a:defRPr>
            </a:lvl1pPr>
            <a:lvl2pPr marL="742950" indent="-285750">
              <a:defRPr sz="1100">
                <a:solidFill>
                  <a:schemeClr val="tx1"/>
                </a:solidFill>
                <a:latin typeface="Arial" charset="0"/>
              </a:defRPr>
            </a:lvl2pPr>
            <a:lvl3pPr marL="1143000" indent="-228600">
              <a:defRPr sz="1100">
                <a:solidFill>
                  <a:schemeClr val="tx1"/>
                </a:solidFill>
                <a:latin typeface="Arial" charset="0"/>
              </a:defRPr>
            </a:lvl3pPr>
            <a:lvl4pPr marL="1600200" indent="-228600">
              <a:defRPr sz="1100">
                <a:solidFill>
                  <a:schemeClr val="tx1"/>
                </a:solidFill>
                <a:latin typeface="Arial" charset="0"/>
              </a:defRPr>
            </a:lvl4pPr>
            <a:lvl5pPr marL="2057400" indent="-228600">
              <a:defRPr sz="1100">
                <a:solidFill>
                  <a:schemeClr val="tx1"/>
                </a:solidFill>
                <a:latin typeface="Arial" charset="0"/>
              </a:defRPr>
            </a:lvl5pPr>
            <a:lvl6pPr marL="2514600" indent="-228600" algn="ctr" eaLnBrk="0" fontAlgn="base" hangingPunct="0">
              <a:lnSpc>
                <a:spcPct val="106000"/>
              </a:lnSpc>
              <a:spcBef>
                <a:spcPct val="0"/>
              </a:spcBef>
              <a:spcAft>
                <a:spcPct val="0"/>
              </a:spcAft>
              <a:defRPr sz="1100">
                <a:solidFill>
                  <a:schemeClr val="tx1"/>
                </a:solidFill>
                <a:latin typeface="Arial" charset="0"/>
              </a:defRPr>
            </a:lvl6pPr>
            <a:lvl7pPr marL="2971800" indent="-228600" algn="ctr" eaLnBrk="0" fontAlgn="base" hangingPunct="0">
              <a:lnSpc>
                <a:spcPct val="106000"/>
              </a:lnSpc>
              <a:spcBef>
                <a:spcPct val="0"/>
              </a:spcBef>
              <a:spcAft>
                <a:spcPct val="0"/>
              </a:spcAft>
              <a:defRPr sz="1100">
                <a:solidFill>
                  <a:schemeClr val="tx1"/>
                </a:solidFill>
                <a:latin typeface="Arial" charset="0"/>
              </a:defRPr>
            </a:lvl7pPr>
            <a:lvl8pPr marL="3429000" indent="-228600" algn="ctr" eaLnBrk="0" fontAlgn="base" hangingPunct="0">
              <a:lnSpc>
                <a:spcPct val="106000"/>
              </a:lnSpc>
              <a:spcBef>
                <a:spcPct val="0"/>
              </a:spcBef>
              <a:spcAft>
                <a:spcPct val="0"/>
              </a:spcAft>
              <a:defRPr sz="1100">
                <a:solidFill>
                  <a:schemeClr val="tx1"/>
                </a:solidFill>
                <a:latin typeface="Arial" charset="0"/>
              </a:defRPr>
            </a:lvl8pPr>
            <a:lvl9pPr marL="3886200" indent="-228600" algn="ctr" eaLnBrk="0" fontAlgn="base" hangingPunct="0">
              <a:lnSpc>
                <a:spcPct val="106000"/>
              </a:lnSpc>
              <a:spcBef>
                <a:spcPct val="0"/>
              </a:spcBef>
              <a:spcAft>
                <a:spcPct val="0"/>
              </a:spcAft>
              <a:defRPr sz="1100">
                <a:solidFill>
                  <a:schemeClr val="tx1"/>
                </a:solidFill>
                <a:latin typeface="Arial" charset="0"/>
              </a:defRPr>
            </a:lvl9pPr>
          </a:lstStyle>
          <a:p>
            <a:pPr algn="ctr" eaLnBrk="0" fontAlgn="base" hangingPunct="0">
              <a:lnSpc>
                <a:spcPct val="106000"/>
              </a:lnSpc>
              <a:spcBef>
                <a:spcPct val="0"/>
              </a:spcBef>
              <a:spcAft>
                <a:spcPct val="0"/>
              </a:spcAft>
              <a:buClr>
                <a:srgbClr val="000000"/>
              </a:buClr>
              <a:buSzPct val="65000"/>
              <a:buFont typeface="Wingdings" pitchFamily="2" charset="2"/>
              <a:buNone/>
            </a:pPr>
            <a:fld id="{3BB75181-A1A5-4DA0-BAEA-B98355B2B200}" type="slidenum">
              <a:rPr lang="en-US" altLang="en-US" sz="900" smtClean="0">
                <a:solidFill>
                  <a:srgbClr val="000000"/>
                </a:solidFill>
                <a:latin typeface="Calibri Light" panose="020F0302020204030204" pitchFamily="34" charset="0"/>
                <a:cs typeface="Calibri Light" panose="020F0302020204030204" pitchFamily="34" charset="0"/>
              </a:rPr>
              <a:t>‹#›</a:t>
            </a:fld>
            <a:r>
              <a:rPr lang="en-US" altLang="en-US" sz="900">
                <a:solidFill>
                  <a:srgbClr val="000000"/>
                </a:solidFill>
              </a:rPr>
              <a:t> </a:t>
            </a:r>
          </a:p>
        </p:txBody>
      </p:sp>
      <p:sp>
        <p:nvSpPr>
          <p:cNvPr id="2" name="CaseCode"/>
          <p:cNvSpPr txBox="1"/>
          <p:nvPr/>
        </p:nvSpPr>
        <p:spPr>
          <a:xfrm>
            <a:off x="1219200" y="6481704"/>
            <a:ext cx="3632200" cy="123111"/>
          </a:xfrm>
          <a:prstGeom prst="rect">
            <a:avLst/>
          </a:prstGeom>
          <a:noFill/>
        </p:spPr>
        <p:txBody>
          <a:bodyPr vert="horz" wrap="square" lIns="0" tIns="0" rIns="0" bIns="0" rtlCol="0" anchor="t">
            <a:noAutofit/>
          </a:bodyPr>
          <a:lstStyle/>
          <a:p>
            <a:endParaRPr lang="en-US" sz="800">
              <a:solidFill>
                <a:srgbClr val="8C8C8C"/>
              </a:solidFill>
            </a:endParaRPr>
          </a:p>
        </p:txBody>
      </p:sp>
      <p:pic>
        <p:nvPicPr>
          <p:cNvPr id="9" name="Picture 8"/>
          <p:cNvPicPr>
            <a:picLocks noChangeAspect="1"/>
          </p:cNvPicPr>
          <p:nvPr userDrawn="1"/>
        </p:nvPicPr>
        <p:blipFill rotWithShape="1">
          <a:blip r:embed="rId8" cstate="print">
            <a:extLst>
              <a:ext uri="{28A0092B-C50C-407E-A947-70E740481C1C}">
                <a14:useLocalDpi xmlns:a14="http://schemas.microsoft.com/office/drawing/2010/main" val="0"/>
              </a:ext>
            </a:extLst>
          </a:blip>
          <a:srcRect l="16000" t="2000" r="16000" b="46444"/>
          <a:stretch/>
        </p:blipFill>
        <p:spPr>
          <a:xfrm>
            <a:off x="10705380" y="223850"/>
            <a:ext cx="1121943" cy="467958"/>
          </a:xfrm>
          <a:prstGeom prst="rect">
            <a:avLst/>
          </a:prstGeom>
        </p:spPr>
      </p:pic>
      <p:sp>
        <p:nvSpPr>
          <p:cNvPr id="10" name="Line 4"/>
          <p:cNvSpPr>
            <a:spLocks noChangeShapeType="1"/>
          </p:cNvSpPr>
          <p:nvPr userDrawn="1"/>
        </p:nvSpPr>
        <p:spPr bwMode="gray">
          <a:xfrm>
            <a:off x="522817" y="806450"/>
            <a:ext cx="11140016" cy="0"/>
          </a:xfrm>
          <a:prstGeom prst="line">
            <a:avLst/>
          </a:prstGeom>
          <a:noFill/>
          <a:ln w="19050">
            <a:solidFill>
              <a:srgbClr val="0376BB"/>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lnSpc>
                <a:spcPct val="106000"/>
              </a:lnSpc>
              <a:spcBef>
                <a:spcPct val="0"/>
              </a:spcBef>
              <a:spcAft>
                <a:spcPct val="0"/>
              </a:spcAft>
            </a:pPr>
            <a:endParaRPr lang="en-US" sz="1100">
              <a:solidFill>
                <a:srgbClr val="000000"/>
              </a:solidFill>
            </a:endParaRPr>
          </a:p>
        </p:txBody>
      </p:sp>
    </p:spTree>
    <p:extLst>
      <p:ext uri="{BB962C8B-B14F-4D97-AF65-F5344CB8AC3E}">
        <p14:creationId xmlns:p14="http://schemas.microsoft.com/office/powerpoint/2010/main" val="4131018863"/>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Lst>
  <p:hf hdr="0" ftr="0" dt="0"/>
  <p:txStyles>
    <p:titleStyle>
      <a:lvl1pPr algn="l" rtl="0" eaLnBrk="1" fontAlgn="base" hangingPunct="1">
        <a:lnSpc>
          <a:spcPct val="106000"/>
        </a:lnSpc>
        <a:spcBef>
          <a:spcPct val="0"/>
        </a:spcBef>
        <a:spcAft>
          <a:spcPct val="0"/>
        </a:spcAft>
        <a:defRPr sz="2800" b="1">
          <a:solidFill>
            <a:schemeClr val="tx1"/>
          </a:solidFill>
          <a:latin typeface="Calibri Light" panose="020F0302020204030204" pitchFamily="34" charset="0"/>
          <a:ea typeface="Verdana" panose="020B0604030504040204" pitchFamily="34" charset="0"/>
          <a:cs typeface="Calibri Light" panose="020F0302020204030204" pitchFamily="34" charset="0"/>
        </a:defRPr>
      </a:lvl1pPr>
      <a:lvl2pPr algn="l" rtl="0" eaLnBrk="1" fontAlgn="base" hangingPunct="1">
        <a:lnSpc>
          <a:spcPct val="106000"/>
        </a:lnSpc>
        <a:spcBef>
          <a:spcPct val="0"/>
        </a:spcBef>
        <a:spcAft>
          <a:spcPct val="0"/>
        </a:spcAft>
        <a:defRPr sz="1600" b="1">
          <a:solidFill>
            <a:schemeClr val="tx1"/>
          </a:solidFill>
          <a:latin typeface="Arial" charset="0"/>
        </a:defRPr>
      </a:lvl2pPr>
      <a:lvl3pPr algn="l" rtl="0" eaLnBrk="1" fontAlgn="base" hangingPunct="1">
        <a:lnSpc>
          <a:spcPct val="106000"/>
        </a:lnSpc>
        <a:spcBef>
          <a:spcPct val="0"/>
        </a:spcBef>
        <a:spcAft>
          <a:spcPct val="0"/>
        </a:spcAft>
        <a:defRPr sz="1600" b="1">
          <a:solidFill>
            <a:schemeClr val="tx1"/>
          </a:solidFill>
          <a:latin typeface="Arial" charset="0"/>
        </a:defRPr>
      </a:lvl3pPr>
      <a:lvl4pPr algn="l" rtl="0" eaLnBrk="1" fontAlgn="base" hangingPunct="1">
        <a:lnSpc>
          <a:spcPct val="106000"/>
        </a:lnSpc>
        <a:spcBef>
          <a:spcPct val="0"/>
        </a:spcBef>
        <a:spcAft>
          <a:spcPct val="0"/>
        </a:spcAft>
        <a:defRPr sz="1600" b="1">
          <a:solidFill>
            <a:schemeClr val="tx1"/>
          </a:solidFill>
          <a:latin typeface="Arial" charset="0"/>
        </a:defRPr>
      </a:lvl4pPr>
      <a:lvl5pPr algn="l" rtl="0" eaLnBrk="1" fontAlgn="base" hangingPunct="1">
        <a:lnSpc>
          <a:spcPct val="106000"/>
        </a:lnSpc>
        <a:spcBef>
          <a:spcPct val="0"/>
        </a:spcBef>
        <a:spcAft>
          <a:spcPct val="0"/>
        </a:spcAft>
        <a:defRPr sz="1600" b="1">
          <a:solidFill>
            <a:schemeClr val="tx1"/>
          </a:solidFill>
          <a:latin typeface="Arial" charset="0"/>
        </a:defRPr>
      </a:lvl5pPr>
      <a:lvl6pPr marL="457200" algn="l" rtl="0" eaLnBrk="1" fontAlgn="base" hangingPunct="1">
        <a:lnSpc>
          <a:spcPct val="106000"/>
        </a:lnSpc>
        <a:spcBef>
          <a:spcPct val="0"/>
        </a:spcBef>
        <a:spcAft>
          <a:spcPct val="0"/>
        </a:spcAft>
        <a:defRPr sz="1600" b="1">
          <a:solidFill>
            <a:schemeClr val="tx1"/>
          </a:solidFill>
          <a:latin typeface="Arial" charset="0"/>
        </a:defRPr>
      </a:lvl6pPr>
      <a:lvl7pPr marL="914400" algn="l" rtl="0" eaLnBrk="1" fontAlgn="base" hangingPunct="1">
        <a:lnSpc>
          <a:spcPct val="106000"/>
        </a:lnSpc>
        <a:spcBef>
          <a:spcPct val="0"/>
        </a:spcBef>
        <a:spcAft>
          <a:spcPct val="0"/>
        </a:spcAft>
        <a:defRPr sz="1600" b="1">
          <a:solidFill>
            <a:schemeClr val="tx1"/>
          </a:solidFill>
          <a:latin typeface="Arial" charset="0"/>
        </a:defRPr>
      </a:lvl7pPr>
      <a:lvl8pPr marL="1371600" algn="l" rtl="0" eaLnBrk="1" fontAlgn="base" hangingPunct="1">
        <a:lnSpc>
          <a:spcPct val="106000"/>
        </a:lnSpc>
        <a:spcBef>
          <a:spcPct val="0"/>
        </a:spcBef>
        <a:spcAft>
          <a:spcPct val="0"/>
        </a:spcAft>
        <a:defRPr sz="1600" b="1">
          <a:solidFill>
            <a:schemeClr val="tx1"/>
          </a:solidFill>
          <a:latin typeface="Arial" charset="0"/>
        </a:defRPr>
      </a:lvl8pPr>
      <a:lvl9pPr marL="1828800" algn="l" rtl="0" eaLnBrk="1" fontAlgn="base" hangingPunct="1">
        <a:lnSpc>
          <a:spcPct val="106000"/>
        </a:lnSpc>
        <a:spcBef>
          <a:spcPct val="0"/>
        </a:spcBef>
        <a:spcAft>
          <a:spcPct val="0"/>
        </a:spcAft>
        <a:defRPr sz="1600" b="1">
          <a:solidFill>
            <a:schemeClr val="tx1"/>
          </a:solidFill>
          <a:latin typeface="Arial" charset="0"/>
        </a:defRPr>
      </a:lvl9pPr>
    </p:titleStyle>
    <p:bodyStyle>
      <a:lvl1pPr marL="342900" indent="-342900" algn="l" rtl="0" eaLnBrk="1" fontAlgn="base" hangingPunct="1">
        <a:lnSpc>
          <a:spcPct val="106000"/>
        </a:lnSpc>
        <a:spcBef>
          <a:spcPct val="80000"/>
        </a:spcBef>
        <a:spcAft>
          <a:spcPct val="0"/>
        </a:spcAft>
        <a:buClr>
          <a:schemeClr val="tx1"/>
        </a:buClr>
        <a:buSzPct val="80000"/>
        <a:buFont typeface="Wingdings" pitchFamily="2" charset="2"/>
        <a:buChar char="•"/>
        <a:defRPr sz="1400">
          <a:solidFill>
            <a:schemeClr val="tx1"/>
          </a:solidFill>
          <a:latin typeface="+mn-lt"/>
          <a:ea typeface="+mn-ea"/>
          <a:cs typeface="+mn-cs"/>
        </a:defRPr>
      </a:lvl1pPr>
      <a:lvl2pPr marL="139700" indent="-138113" algn="l" rtl="0" eaLnBrk="1" fontAlgn="base" hangingPunct="1">
        <a:lnSpc>
          <a:spcPct val="106000"/>
        </a:lnSpc>
        <a:spcBef>
          <a:spcPct val="80000"/>
        </a:spcBef>
        <a:spcAft>
          <a:spcPct val="0"/>
        </a:spcAft>
        <a:buClr>
          <a:schemeClr val="tx1"/>
        </a:buClr>
        <a:buFont typeface="Wingdings 2" pitchFamily="18" charset="2"/>
        <a:buChar char="¡"/>
        <a:defRPr sz="1400">
          <a:solidFill>
            <a:schemeClr val="tx1"/>
          </a:solidFill>
          <a:latin typeface="+mn-lt"/>
        </a:defRPr>
      </a:lvl2pPr>
      <a:lvl3pPr marL="265113" indent="-123825" algn="l" rtl="0" eaLnBrk="1" fontAlgn="base" hangingPunct="1">
        <a:lnSpc>
          <a:spcPct val="106000"/>
        </a:lnSpc>
        <a:spcBef>
          <a:spcPct val="40000"/>
        </a:spcBef>
        <a:spcAft>
          <a:spcPct val="0"/>
        </a:spcAft>
        <a:buClr>
          <a:schemeClr val="tx1"/>
        </a:buClr>
        <a:buFont typeface="Symbol" pitchFamily="18" charset="2"/>
        <a:buChar char="-"/>
        <a:defRPr sz="1100">
          <a:solidFill>
            <a:schemeClr val="tx1"/>
          </a:solidFill>
          <a:latin typeface="+mn-lt"/>
        </a:defRPr>
      </a:lvl3pPr>
      <a:lvl4pPr marL="3794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4pPr>
      <a:lvl5pPr marL="493713" indent="-112713" algn="l" rtl="0" eaLnBrk="1" fontAlgn="base" hangingPunct="1">
        <a:lnSpc>
          <a:spcPct val="106000"/>
        </a:lnSpc>
        <a:spcBef>
          <a:spcPct val="20000"/>
        </a:spcBef>
        <a:spcAft>
          <a:spcPct val="0"/>
        </a:spcAft>
        <a:buClr>
          <a:schemeClr val="tx1"/>
        </a:buClr>
        <a:buChar char="•"/>
        <a:defRPr sz="1100">
          <a:solidFill>
            <a:schemeClr val="tx1"/>
          </a:solidFill>
          <a:latin typeface="+mn-lt"/>
        </a:defRPr>
      </a:lvl5pPr>
      <a:lvl6pPr marL="9509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6pPr>
      <a:lvl7pPr marL="14081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7pPr>
      <a:lvl8pPr marL="18653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8pPr>
      <a:lvl9pPr marL="2322513" indent="-112713" algn="l" rtl="0" eaLnBrk="1" fontAlgn="base" hangingPunct="1">
        <a:lnSpc>
          <a:spcPct val="106000"/>
        </a:lnSpc>
        <a:spcBef>
          <a:spcPct val="20000"/>
        </a:spcBef>
        <a:spcAft>
          <a:spcPct val="0"/>
        </a:spcAft>
        <a:buClr>
          <a:schemeClr val="tx1"/>
        </a:buClr>
        <a:buChar char="•"/>
        <a:defRPr sz="1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541869" y="311788"/>
            <a:ext cx="11108267" cy="437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r>
              <a:rPr lang="en-US" altLang="en-US"/>
              <a:t>Click to edit Master title style</a:t>
            </a:r>
          </a:p>
        </p:txBody>
      </p:sp>
      <p:sp>
        <p:nvSpPr>
          <p:cNvPr id="2" name="CaseCode"/>
          <p:cNvSpPr txBox="1"/>
          <p:nvPr/>
        </p:nvSpPr>
        <p:spPr>
          <a:xfrm>
            <a:off x="1219200" y="6481708"/>
            <a:ext cx="3632200" cy="123111"/>
          </a:xfrm>
          <a:prstGeom prst="rect">
            <a:avLst/>
          </a:prstGeom>
          <a:noFill/>
        </p:spPr>
        <p:txBody>
          <a:bodyPr vert="horz" wrap="square" lIns="0" tIns="0" rIns="0" bIns="0" rtlCol="0" anchor="t">
            <a:noAutofit/>
          </a:bodyPr>
          <a:lstStyle/>
          <a:p>
            <a:endParaRPr lang="en-US" sz="800">
              <a:solidFill>
                <a:srgbClr val="8C8C8C"/>
              </a:solidFill>
            </a:endParaRPr>
          </a:p>
        </p:txBody>
      </p:sp>
      <p:pic>
        <p:nvPicPr>
          <p:cNvPr id="9" name="Picture 8"/>
          <p:cNvPicPr>
            <a:picLocks noChangeAspect="1"/>
          </p:cNvPicPr>
          <p:nvPr userDrawn="1"/>
        </p:nvPicPr>
        <p:blipFill rotWithShape="1">
          <a:blip r:embed="rId4" cstate="print">
            <a:extLst>
              <a:ext uri="{28A0092B-C50C-407E-A947-70E740481C1C}">
                <a14:useLocalDpi xmlns:a14="http://schemas.microsoft.com/office/drawing/2010/main" val="0"/>
              </a:ext>
            </a:extLst>
          </a:blip>
          <a:srcRect l="16000" t="2000" r="16000" b="46444"/>
          <a:stretch/>
        </p:blipFill>
        <p:spPr>
          <a:xfrm>
            <a:off x="10714008" y="223850"/>
            <a:ext cx="1113316" cy="467958"/>
          </a:xfrm>
          <a:prstGeom prst="rect">
            <a:avLst/>
          </a:prstGeom>
        </p:spPr>
      </p:pic>
      <p:sp>
        <p:nvSpPr>
          <p:cNvPr id="10" name="Line 4"/>
          <p:cNvSpPr>
            <a:spLocks noChangeShapeType="1"/>
          </p:cNvSpPr>
          <p:nvPr userDrawn="1"/>
        </p:nvSpPr>
        <p:spPr bwMode="gray">
          <a:xfrm>
            <a:off x="522817" y="806450"/>
            <a:ext cx="11140016" cy="0"/>
          </a:xfrm>
          <a:prstGeom prst="line">
            <a:avLst/>
          </a:prstGeom>
          <a:noFill/>
          <a:ln w="19050">
            <a:solidFill>
              <a:srgbClr val="0376BB"/>
            </a:solidFill>
            <a:round/>
            <a:headEnd/>
            <a:tailEnd/>
          </a:ln>
          <a:extLst>
            <a:ext uri="{909E8E84-426E-40DD-AFC4-6F175D3DCCD1}">
              <a14:hiddenFill xmlns:a14="http://schemas.microsoft.com/office/drawing/2010/main">
                <a:noFill/>
              </a14:hiddenFill>
            </a:ext>
          </a:extLst>
        </p:spPr>
        <p:txBody>
          <a:bodyPr wrap="none" anchor="ctr"/>
          <a:lstStyle/>
          <a:p>
            <a:pPr algn="ctr" eaLnBrk="0" fontAlgn="base" hangingPunct="0">
              <a:lnSpc>
                <a:spcPct val="106000"/>
              </a:lnSpc>
              <a:spcBef>
                <a:spcPct val="0"/>
              </a:spcBef>
              <a:spcAft>
                <a:spcPct val="0"/>
              </a:spcAft>
            </a:pPr>
            <a:endParaRPr lang="en-US" sz="1100">
              <a:solidFill>
                <a:srgbClr val="000000"/>
              </a:solidFill>
            </a:endParaRPr>
          </a:p>
        </p:txBody>
      </p:sp>
      <p:sp>
        <p:nvSpPr>
          <p:cNvPr id="11" name="Text Box 5">
            <a:extLst>
              <a:ext uri="{FF2B5EF4-FFF2-40B4-BE49-F238E27FC236}">
                <a16:creationId xmlns:a16="http://schemas.microsoft.com/office/drawing/2014/main" id="{C9CFD479-340E-46CE-80DF-854986226EAE}"/>
              </a:ext>
            </a:extLst>
          </p:cNvPr>
          <p:cNvSpPr txBox="1">
            <a:spLocks noChangeArrowheads="1"/>
          </p:cNvSpPr>
          <p:nvPr userDrawn="1"/>
        </p:nvSpPr>
        <p:spPr bwMode="gray">
          <a:xfrm>
            <a:off x="11560647" y="6650280"/>
            <a:ext cx="166712" cy="139718"/>
          </a:xfrm>
          <a:prstGeom prst="rect">
            <a:avLst/>
          </a:prstGeom>
          <a:noFill/>
          <a:ln>
            <a:noFill/>
          </a:ln>
          <a:effectLst>
            <a:prstShdw prst="shdw17" dist="17961" dir="2700000">
              <a:srgbClr val="858585"/>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b" anchorCtr="1">
            <a:spAutoFit/>
          </a:bodyPr>
          <a:lstStyle>
            <a:lvl1pPr>
              <a:defRPr sz="1100">
                <a:solidFill>
                  <a:schemeClr val="tx1"/>
                </a:solidFill>
                <a:latin typeface="Arial" charset="0"/>
              </a:defRPr>
            </a:lvl1pPr>
            <a:lvl2pPr marL="742950" indent="-285750">
              <a:defRPr sz="1100">
                <a:solidFill>
                  <a:schemeClr val="tx1"/>
                </a:solidFill>
                <a:latin typeface="Arial" charset="0"/>
              </a:defRPr>
            </a:lvl2pPr>
            <a:lvl3pPr marL="1143000" indent="-228600">
              <a:defRPr sz="1100">
                <a:solidFill>
                  <a:schemeClr val="tx1"/>
                </a:solidFill>
                <a:latin typeface="Arial" charset="0"/>
              </a:defRPr>
            </a:lvl3pPr>
            <a:lvl4pPr marL="1600200" indent="-228600">
              <a:defRPr sz="1100">
                <a:solidFill>
                  <a:schemeClr val="tx1"/>
                </a:solidFill>
                <a:latin typeface="Arial" charset="0"/>
              </a:defRPr>
            </a:lvl4pPr>
            <a:lvl5pPr marL="2057400" indent="-228600">
              <a:defRPr sz="1100">
                <a:solidFill>
                  <a:schemeClr val="tx1"/>
                </a:solidFill>
                <a:latin typeface="Arial" charset="0"/>
              </a:defRPr>
            </a:lvl5pPr>
            <a:lvl6pPr marL="2514600" indent="-228600" algn="ctr" eaLnBrk="0" fontAlgn="base" hangingPunct="0">
              <a:lnSpc>
                <a:spcPct val="106000"/>
              </a:lnSpc>
              <a:spcBef>
                <a:spcPct val="0"/>
              </a:spcBef>
              <a:spcAft>
                <a:spcPct val="0"/>
              </a:spcAft>
              <a:defRPr sz="1100">
                <a:solidFill>
                  <a:schemeClr val="tx1"/>
                </a:solidFill>
                <a:latin typeface="Arial" charset="0"/>
              </a:defRPr>
            </a:lvl6pPr>
            <a:lvl7pPr marL="2971800" indent="-228600" algn="ctr" eaLnBrk="0" fontAlgn="base" hangingPunct="0">
              <a:lnSpc>
                <a:spcPct val="106000"/>
              </a:lnSpc>
              <a:spcBef>
                <a:spcPct val="0"/>
              </a:spcBef>
              <a:spcAft>
                <a:spcPct val="0"/>
              </a:spcAft>
              <a:defRPr sz="1100">
                <a:solidFill>
                  <a:schemeClr val="tx1"/>
                </a:solidFill>
                <a:latin typeface="Arial" charset="0"/>
              </a:defRPr>
            </a:lvl7pPr>
            <a:lvl8pPr marL="3429000" indent="-228600" algn="ctr" eaLnBrk="0" fontAlgn="base" hangingPunct="0">
              <a:lnSpc>
                <a:spcPct val="106000"/>
              </a:lnSpc>
              <a:spcBef>
                <a:spcPct val="0"/>
              </a:spcBef>
              <a:spcAft>
                <a:spcPct val="0"/>
              </a:spcAft>
              <a:defRPr sz="1100">
                <a:solidFill>
                  <a:schemeClr val="tx1"/>
                </a:solidFill>
                <a:latin typeface="Arial" charset="0"/>
              </a:defRPr>
            </a:lvl8pPr>
            <a:lvl9pPr marL="3886200" indent="-228600" algn="ctr" eaLnBrk="0" fontAlgn="base" hangingPunct="0">
              <a:lnSpc>
                <a:spcPct val="106000"/>
              </a:lnSpc>
              <a:spcBef>
                <a:spcPct val="0"/>
              </a:spcBef>
              <a:spcAft>
                <a:spcPct val="0"/>
              </a:spcAft>
              <a:defRPr sz="1100">
                <a:solidFill>
                  <a:schemeClr val="tx1"/>
                </a:solidFill>
                <a:latin typeface="Arial" charset="0"/>
              </a:defRPr>
            </a:lvl9pPr>
          </a:lstStyle>
          <a:p>
            <a:pPr algn="ctr" eaLnBrk="0" fontAlgn="base" hangingPunct="0">
              <a:lnSpc>
                <a:spcPct val="106000"/>
              </a:lnSpc>
              <a:spcBef>
                <a:spcPct val="0"/>
              </a:spcBef>
              <a:spcAft>
                <a:spcPct val="0"/>
              </a:spcAft>
              <a:buClr>
                <a:srgbClr val="000000"/>
              </a:buClr>
              <a:buSzPct val="65000"/>
              <a:buFont typeface="Wingdings" pitchFamily="2" charset="2"/>
              <a:buNone/>
            </a:pPr>
            <a:fld id="{3BB75181-A1A5-4DA0-BAEA-B98355B2B200}" type="slidenum">
              <a:rPr lang="en-US" altLang="en-US" sz="900" smtClean="0">
                <a:solidFill>
                  <a:srgbClr val="000000"/>
                </a:solidFill>
                <a:latin typeface="Calibri Light" panose="020F0302020204030204" pitchFamily="34" charset="0"/>
                <a:cs typeface="Calibri Light" panose="020F0302020204030204" pitchFamily="34" charset="0"/>
              </a:rPr>
              <a:t>‹#›</a:t>
            </a:fld>
            <a:r>
              <a:rPr lang="en-US" altLang="en-US" sz="900">
                <a:solidFill>
                  <a:srgbClr val="000000"/>
                </a:solidFill>
              </a:rPr>
              <a:t> </a:t>
            </a:r>
          </a:p>
        </p:txBody>
      </p:sp>
    </p:spTree>
    <p:extLst>
      <p:ext uri="{BB962C8B-B14F-4D97-AF65-F5344CB8AC3E}">
        <p14:creationId xmlns:p14="http://schemas.microsoft.com/office/powerpoint/2010/main" val="2634528673"/>
      </p:ext>
    </p:extLst>
  </p:cSld>
  <p:clrMap bg1="lt1" tx1="dk1" bg2="lt2" tx2="dk2" accent1="accent1" accent2="accent2" accent3="accent3" accent4="accent4" accent5="accent5" accent6="accent6" hlink="hlink" folHlink="folHlink"/>
  <p:sldLayoutIdLst>
    <p:sldLayoutId id="2147483747" r:id="rId1"/>
    <p:sldLayoutId id="2147483748" r:id="rId2"/>
  </p:sldLayoutIdLst>
  <p:hf sldNum="0" hdr="0" dt="0"/>
  <p:txStyles>
    <p:titleStyle>
      <a:lvl1pPr algn="l" rtl="0" eaLnBrk="1" fontAlgn="base" hangingPunct="1">
        <a:lnSpc>
          <a:spcPct val="106000"/>
        </a:lnSpc>
        <a:spcBef>
          <a:spcPct val="0"/>
        </a:spcBef>
        <a:spcAft>
          <a:spcPct val="0"/>
        </a:spcAft>
        <a:defRPr sz="2800" b="1">
          <a:solidFill>
            <a:schemeClr val="tx1"/>
          </a:solidFill>
          <a:latin typeface="Calibri Light" panose="020F0302020204030204" pitchFamily="34" charset="0"/>
          <a:ea typeface="Verdana" panose="020B0604030504040204" pitchFamily="34" charset="0"/>
          <a:cs typeface="Calibri Light" panose="020F0302020204030204" pitchFamily="34" charset="0"/>
        </a:defRPr>
      </a:lvl1pPr>
      <a:lvl2pPr algn="l" rtl="0" eaLnBrk="1" fontAlgn="base" hangingPunct="1">
        <a:lnSpc>
          <a:spcPct val="106000"/>
        </a:lnSpc>
        <a:spcBef>
          <a:spcPct val="0"/>
        </a:spcBef>
        <a:spcAft>
          <a:spcPct val="0"/>
        </a:spcAft>
        <a:defRPr sz="1600" b="1">
          <a:solidFill>
            <a:schemeClr val="tx1"/>
          </a:solidFill>
          <a:latin typeface="Arial" charset="0"/>
        </a:defRPr>
      </a:lvl2pPr>
      <a:lvl3pPr algn="l" rtl="0" eaLnBrk="1" fontAlgn="base" hangingPunct="1">
        <a:lnSpc>
          <a:spcPct val="106000"/>
        </a:lnSpc>
        <a:spcBef>
          <a:spcPct val="0"/>
        </a:spcBef>
        <a:spcAft>
          <a:spcPct val="0"/>
        </a:spcAft>
        <a:defRPr sz="1600" b="1">
          <a:solidFill>
            <a:schemeClr val="tx1"/>
          </a:solidFill>
          <a:latin typeface="Arial" charset="0"/>
        </a:defRPr>
      </a:lvl3pPr>
      <a:lvl4pPr algn="l" rtl="0" eaLnBrk="1" fontAlgn="base" hangingPunct="1">
        <a:lnSpc>
          <a:spcPct val="106000"/>
        </a:lnSpc>
        <a:spcBef>
          <a:spcPct val="0"/>
        </a:spcBef>
        <a:spcAft>
          <a:spcPct val="0"/>
        </a:spcAft>
        <a:defRPr sz="1600" b="1">
          <a:solidFill>
            <a:schemeClr val="tx1"/>
          </a:solidFill>
          <a:latin typeface="Arial" charset="0"/>
        </a:defRPr>
      </a:lvl4pPr>
      <a:lvl5pPr algn="l" rtl="0" eaLnBrk="1" fontAlgn="base" hangingPunct="1">
        <a:lnSpc>
          <a:spcPct val="106000"/>
        </a:lnSpc>
        <a:spcBef>
          <a:spcPct val="0"/>
        </a:spcBef>
        <a:spcAft>
          <a:spcPct val="0"/>
        </a:spcAft>
        <a:defRPr sz="1600" b="1">
          <a:solidFill>
            <a:schemeClr val="tx1"/>
          </a:solidFill>
          <a:latin typeface="Arial" charset="0"/>
        </a:defRPr>
      </a:lvl5pPr>
      <a:lvl6pPr marL="457189" algn="l" rtl="0" eaLnBrk="1" fontAlgn="base" hangingPunct="1">
        <a:lnSpc>
          <a:spcPct val="106000"/>
        </a:lnSpc>
        <a:spcBef>
          <a:spcPct val="0"/>
        </a:spcBef>
        <a:spcAft>
          <a:spcPct val="0"/>
        </a:spcAft>
        <a:defRPr sz="1600" b="1">
          <a:solidFill>
            <a:schemeClr val="tx1"/>
          </a:solidFill>
          <a:latin typeface="Arial" charset="0"/>
        </a:defRPr>
      </a:lvl6pPr>
      <a:lvl7pPr marL="914377" algn="l" rtl="0" eaLnBrk="1" fontAlgn="base" hangingPunct="1">
        <a:lnSpc>
          <a:spcPct val="106000"/>
        </a:lnSpc>
        <a:spcBef>
          <a:spcPct val="0"/>
        </a:spcBef>
        <a:spcAft>
          <a:spcPct val="0"/>
        </a:spcAft>
        <a:defRPr sz="1600" b="1">
          <a:solidFill>
            <a:schemeClr val="tx1"/>
          </a:solidFill>
          <a:latin typeface="Arial" charset="0"/>
        </a:defRPr>
      </a:lvl7pPr>
      <a:lvl8pPr marL="1371566" algn="l" rtl="0" eaLnBrk="1" fontAlgn="base" hangingPunct="1">
        <a:lnSpc>
          <a:spcPct val="106000"/>
        </a:lnSpc>
        <a:spcBef>
          <a:spcPct val="0"/>
        </a:spcBef>
        <a:spcAft>
          <a:spcPct val="0"/>
        </a:spcAft>
        <a:defRPr sz="1600" b="1">
          <a:solidFill>
            <a:schemeClr val="tx1"/>
          </a:solidFill>
          <a:latin typeface="Arial" charset="0"/>
        </a:defRPr>
      </a:lvl8pPr>
      <a:lvl9pPr marL="1828754" algn="l" rtl="0" eaLnBrk="1" fontAlgn="base" hangingPunct="1">
        <a:lnSpc>
          <a:spcPct val="106000"/>
        </a:lnSpc>
        <a:spcBef>
          <a:spcPct val="0"/>
        </a:spcBef>
        <a:spcAft>
          <a:spcPct val="0"/>
        </a:spcAft>
        <a:defRPr sz="1600" b="1">
          <a:solidFill>
            <a:schemeClr val="tx1"/>
          </a:solidFill>
          <a:latin typeface="Arial" charset="0"/>
        </a:defRPr>
      </a:lvl9pPr>
    </p:titleStyle>
    <p:bodyStyle>
      <a:lvl1pPr marL="342891" indent="-342891" algn="l" rtl="0" eaLnBrk="1" fontAlgn="base" hangingPunct="1">
        <a:lnSpc>
          <a:spcPct val="106000"/>
        </a:lnSpc>
        <a:spcBef>
          <a:spcPct val="80000"/>
        </a:spcBef>
        <a:spcAft>
          <a:spcPct val="0"/>
        </a:spcAft>
        <a:buClr>
          <a:schemeClr val="tx1"/>
        </a:buClr>
        <a:buSzPct val="80000"/>
        <a:buFont typeface="Wingdings" pitchFamily="2" charset="2"/>
        <a:buChar char="•"/>
        <a:defRPr sz="1400">
          <a:solidFill>
            <a:schemeClr val="tx1"/>
          </a:solidFill>
          <a:latin typeface="+mn-lt"/>
          <a:ea typeface="+mn-ea"/>
          <a:cs typeface="+mn-cs"/>
        </a:defRPr>
      </a:lvl1pPr>
      <a:lvl2pPr marL="139697" indent="-138110" algn="l" rtl="0" eaLnBrk="1" fontAlgn="base" hangingPunct="1">
        <a:lnSpc>
          <a:spcPct val="106000"/>
        </a:lnSpc>
        <a:spcBef>
          <a:spcPct val="80000"/>
        </a:spcBef>
        <a:spcAft>
          <a:spcPct val="0"/>
        </a:spcAft>
        <a:buClr>
          <a:schemeClr val="tx1"/>
        </a:buClr>
        <a:buFont typeface="Wingdings 2" pitchFamily="18" charset="2"/>
        <a:buChar char="¡"/>
        <a:defRPr sz="1400">
          <a:solidFill>
            <a:schemeClr val="tx1"/>
          </a:solidFill>
          <a:latin typeface="+mn-lt"/>
        </a:defRPr>
      </a:lvl2pPr>
      <a:lvl3pPr marL="265107" indent="-123822" algn="l" rtl="0" eaLnBrk="1" fontAlgn="base" hangingPunct="1">
        <a:lnSpc>
          <a:spcPct val="106000"/>
        </a:lnSpc>
        <a:spcBef>
          <a:spcPct val="40000"/>
        </a:spcBef>
        <a:spcAft>
          <a:spcPct val="0"/>
        </a:spcAft>
        <a:buClr>
          <a:schemeClr val="tx1"/>
        </a:buClr>
        <a:buFont typeface="Symbol" pitchFamily="18" charset="2"/>
        <a:buChar char="-"/>
        <a:defRPr sz="1100">
          <a:solidFill>
            <a:schemeClr val="tx1"/>
          </a:solidFill>
          <a:latin typeface="+mn-lt"/>
        </a:defRPr>
      </a:lvl3pPr>
      <a:lvl4pPr marL="379404" indent="-112711" algn="l" rtl="0" eaLnBrk="1" fontAlgn="base" hangingPunct="1">
        <a:lnSpc>
          <a:spcPct val="106000"/>
        </a:lnSpc>
        <a:spcBef>
          <a:spcPct val="20000"/>
        </a:spcBef>
        <a:spcAft>
          <a:spcPct val="0"/>
        </a:spcAft>
        <a:buClr>
          <a:schemeClr val="tx1"/>
        </a:buClr>
        <a:buChar char="•"/>
        <a:defRPr sz="1100">
          <a:solidFill>
            <a:schemeClr val="tx1"/>
          </a:solidFill>
          <a:latin typeface="+mn-lt"/>
        </a:defRPr>
      </a:lvl4pPr>
      <a:lvl5pPr marL="493701" indent="-112711" algn="l" rtl="0" eaLnBrk="1" fontAlgn="base" hangingPunct="1">
        <a:lnSpc>
          <a:spcPct val="106000"/>
        </a:lnSpc>
        <a:spcBef>
          <a:spcPct val="20000"/>
        </a:spcBef>
        <a:spcAft>
          <a:spcPct val="0"/>
        </a:spcAft>
        <a:buClr>
          <a:schemeClr val="tx1"/>
        </a:buClr>
        <a:buChar char="•"/>
        <a:defRPr sz="1100">
          <a:solidFill>
            <a:schemeClr val="tx1"/>
          </a:solidFill>
          <a:latin typeface="+mn-lt"/>
        </a:defRPr>
      </a:lvl5pPr>
      <a:lvl6pPr marL="950890" indent="-112711" algn="l" rtl="0" eaLnBrk="1" fontAlgn="base" hangingPunct="1">
        <a:lnSpc>
          <a:spcPct val="106000"/>
        </a:lnSpc>
        <a:spcBef>
          <a:spcPct val="20000"/>
        </a:spcBef>
        <a:spcAft>
          <a:spcPct val="0"/>
        </a:spcAft>
        <a:buClr>
          <a:schemeClr val="tx1"/>
        </a:buClr>
        <a:buChar char="•"/>
        <a:defRPr sz="1000">
          <a:solidFill>
            <a:schemeClr val="tx1"/>
          </a:solidFill>
          <a:latin typeface="+mn-lt"/>
        </a:defRPr>
      </a:lvl6pPr>
      <a:lvl7pPr marL="1408078" indent="-112711" algn="l" rtl="0" eaLnBrk="1" fontAlgn="base" hangingPunct="1">
        <a:lnSpc>
          <a:spcPct val="106000"/>
        </a:lnSpc>
        <a:spcBef>
          <a:spcPct val="20000"/>
        </a:spcBef>
        <a:spcAft>
          <a:spcPct val="0"/>
        </a:spcAft>
        <a:buClr>
          <a:schemeClr val="tx1"/>
        </a:buClr>
        <a:buChar char="•"/>
        <a:defRPr sz="1000">
          <a:solidFill>
            <a:schemeClr val="tx1"/>
          </a:solidFill>
          <a:latin typeface="+mn-lt"/>
        </a:defRPr>
      </a:lvl7pPr>
      <a:lvl8pPr marL="1865267" indent="-112711" algn="l" rtl="0" eaLnBrk="1" fontAlgn="base" hangingPunct="1">
        <a:lnSpc>
          <a:spcPct val="106000"/>
        </a:lnSpc>
        <a:spcBef>
          <a:spcPct val="20000"/>
        </a:spcBef>
        <a:spcAft>
          <a:spcPct val="0"/>
        </a:spcAft>
        <a:buClr>
          <a:schemeClr val="tx1"/>
        </a:buClr>
        <a:buChar char="•"/>
        <a:defRPr sz="1000">
          <a:solidFill>
            <a:schemeClr val="tx1"/>
          </a:solidFill>
          <a:latin typeface="+mn-lt"/>
        </a:defRPr>
      </a:lvl8pPr>
      <a:lvl9pPr marL="2322455" indent="-112711" algn="l" rtl="0" eaLnBrk="1" fontAlgn="base" hangingPunct="1">
        <a:lnSpc>
          <a:spcPct val="106000"/>
        </a:lnSpc>
        <a:spcBef>
          <a:spcPct val="20000"/>
        </a:spcBef>
        <a:spcAft>
          <a:spcPct val="0"/>
        </a:spcAft>
        <a:buClr>
          <a:schemeClr val="tx1"/>
        </a:buClr>
        <a:buChar char="•"/>
        <a:defRPr sz="1000">
          <a:solidFill>
            <a:schemeClr val="tx1"/>
          </a:solidFill>
          <a:latin typeface="+mn-lt"/>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7.emf"/><Relationship Id="rId4" Type="http://schemas.openxmlformats.org/officeDocument/2006/relationships/oleObject" Target="../embeddings/oleObject4.bin"/></Relationships>
</file>

<file path=ppt/slides/_rels/slide10.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20.svg"/><Relationship Id="rId2" Type="http://schemas.openxmlformats.org/officeDocument/2006/relationships/image" Target="../media/image15.png"/><Relationship Id="rId1" Type="http://schemas.openxmlformats.org/officeDocument/2006/relationships/slideLayout" Target="../slideLayouts/slideLayout15.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hyperlink" Target="mailto:hannah.l.wen@census.gov"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hyperlink" Target="mailto:Katharyn.s.Loweth@census.gov"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84785FDF-B953-4139-AB2D-2973F144F914}"/>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6" progId="TCLayout.ActiveDocument.1">
                  <p:embed/>
                </p:oleObj>
              </mc:Choice>
              <mc:Fallback>
                <p:oleObj name="think-cell Slide" r:id="rId4" imgW="395" imgH="396" progId="TCLayout.ActiveDocument.1">
                  <p:embed/>
                  <p:pic>
                    <p:nvPicPr>
                      <p:cNvPr id="6" name="Object 5" hidden="1">
                        <a:extLst>
                          <a:ext uri="{FF2B5EF4-FFF2-40B4-BE49-F238E27FC236}">
                            <a16:creationId xmlns:a16="http://schemas.microsoft.com/office/drawing/2014/main" id="{84785FDF-B953-4139-AB2D-2973F144F914}"/>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Title 2">
            <a:extLst>
              <a:ext uri="{FF2B5EF4-FFF2-40B4-BE49-F238E27FC236}">
                <a16:creationId xmlns:a16="http://schemas.microsoft.com/office/drawing/2014/main" id="{13E941A6-7602-4A3E-A028-A0A8E6585B12}"/>
              </a:ext>
            </a:extLst>
          </p:cNvPr>
          <p:cNvSpPr txBox="1">
            <a:spLocks/>
          </p:cNvSpPr>
          <p:nvPr/>
        </p:nvSpPr>
        <p:spPr>
          <a:xfrm>
            <a:off x="495593" y="2069466"/>
            <a:ext cx="10313609" cy="623396"/>
          </a:xfrm>
          <a:prstGeom prst="rect">
            <a:avLst/>
          </a:prstGeom>
        </p:spPr>
        <p:txBody>
          <a:bodyPr lIns="0" tIns="0" rIns="0" bIns="0" anchor="t"/>
          <a:lstStyle>
            <a:lvl1pPr algn="l" defTabSz="1219170" rtl="0" eaLnBrk="1" latinLnBrk="0" hangingPunct="1">
              <a:spcBef>
                <a:spcPct val="0"/>
              </a:spcBef>
              <a:buNone/>
              <a:defRPr sz="4800" b="1" kern="1200">
                <a:solidFill>
                  <a:schemeClr val="tx1"/>
                </a:solidFill>
                <a:latin typeface="+mj-lt"/>
                <a:ea typeface="+mj-ea"/>
                <a:cs typeface="+mj-cs"/>
              </a:defRPr>
            </a:lvl1pPr>
          </a:lstStyle>
          <a:p>
            <a:pPr>
              <a:defRPr/>
            </a:pPr>
            <a:r>
              <a:rPr lang="en-US" sz="4000" i="1" dirty="0">
                <a:solidFill>
                  <a:schemeClr val="bg1"/>
                </a:solidFill>
                <a:latin typeface="Calibri"/>
                <a:cs typeface="Calibri"/>
              </a:rPr>
              <a:t>Exploratory Analysis of Contact Strategies for Annual Economic Surveys</a:t>
            </a:r>
          </a:p>
          <a:p>
            <a:pPr>
              <a:defRPr/>
            </a:pPr>
            <a:endParaRPr lang="en-US" sz="4000" i="1" dirty="0">
              <a:solidFill>
                <a:schemeClr val="bg1"/>
              </a:solidFill>
              <a:latin typeface="Calibri"/>
              <a:cs typeface="Calibri"/>
            </a:endParaRPr>
          </a:p>
          <a:p>
            <a:pPr>
              <a:defRPr/>
            </a:pPr>
            <a:r>
              <a:rPr lang="en-US" sz="4000" i="1" dirty="0">
                <a:solidFill>
                  <a:schemeClr val="bg1"/>
                </a:solidFill>
                <a:latin typeface="Calibri"/>
                <a:cs typeface="Calibri"/>
              </a:rPr>
              <a:t>By Hannah Wen and Katharyn Loweth</a:t>
            </a:r>
          </a:p>
          <a:p>
            <a:pPr>
              <a:defRPr/>
            </a:pPr>
            <a:r>
              <a:rPr lang="en-US" sz="2000" i="1" dirty="0">
                <a:solidFill>
                  <a:schemeClr val="bg1"/>
                </a:solidFill>
                <a:latin typeface="Calibri"/>
                <a:cs typeface="Calibri"/>
              </a:rPr>
              <a:t>Mentors: Melissa Cidade and Stephen Cox</a:t>
            </a:r>
          </a:p>
          <a:p>
            <a:pPr>
              <a:defRPr/>
            </a:pPr>
            <a:r>
              <a:rPr lang="en-US" sz="2000" i="1" dirty="0">
                <a:solidFill>
                  <a:schemeClr val="bg1"/>
                </a:solidFill>
                <a:latin typeface="Calibri"/>
                <a:cs typeface="Calibri"/>
              </a:rPr>
              <a:t>Economy-Wide Statistical Division</a:t>
            </a:r>
          </a:p>
          <a:p>
            <a:pPr>
              <a:defRPr/>
            </a:pPr>
            <a:endParaRPr lang="en-US" sz="2000" i="1" dirty="0">
              <a:solidFill>
                <a:schemeClr val="bg1"/>
              </a:solidFill>
              <a:latin typeface="Calibri"/>
              <a:cs typeface="Calibri"/>
            </a:endParaRPr>
          </a:p>
          <a:p>
            <a:pPr>
              <a:defRPr/>
            </a:pPr>
            <a:r>
              <a:rPr lang="en-US" sz="2000" i="1" dirty="0">
                <a:solidFill>
                  <a:schemeClr val="bg1"/>
                </a:solidFill>
                <a:latin typeface="Calibri"/>
                <a:cs typeface="Calibri"/>
              </a:rPr>
              <a:t>August 2024</a:t>
            </a:r>
          </a:p>
        </p:txBody>
      </p:sp>
      <p:sp>
        <p:nvSpPr>
          <p:cNvPr id="4" name="Rectangle 3">
            <a:extLst>
              <a:ext uri="{FF2B5EF4-FFF2-40B4-BE49-F238E27FC236}">
                <a16:creationId xmlns:a16="http://schemas.microsoft.com/office/drawing/2014/main" id="{48784FE3-C1F4-49F5-8F82-F7657B9DBCD3}"/>
              </a:ext>
            </a:extLst>
          </p:cNvPr>
          <p:cNvSpPr/>
          <p:nvPr/>
        </p:nvSpPr>
        <p:spPr>
          <a:xfrm>
            <a:off x="612740" y="1880365"/>
            <a:ext cx="763573" cy="70983"/>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Footer Placeholder 5">
            <a:extLst>
              <a:ext uri="{FF2B5EF4-FFF2-40B4-BE49-F238E27FC236}">
                <a16:creationId xmlns:a16="http://schemas.microsoft.com/office/drawing/2014/main" id="{FFB3DDA9-BE91-4644-8E3D-96D1B902FEAB}"/>
              </a:ext>
            </a:extLst>
          </p:cNvPr>
          <p:cNvSpPr txBox="1">
            <a:spLocks/>
          </p:cNvSpPr>
          <p:nvPr/>
        </p:nvSpPr>
        <p:spPr>
          <a:xfrm>
            <a:off x="1926454" y="6067698"/>
            <a:ext cx="8558074" cy="70241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i="1" dirty="0">
                <a:solidFill>
                  <a:schemeClr val="bg1"/>
                </a:solidFill>
                <a:ea typeface="Calibri" panose="020F0502020204030204" pitchFamily="34" charset="0"/>
                <a:cs typeface="Times New Roman" panose="02020603050405020304" pitchFamily="18" charset="0"/>
              </a:rPr>
              <a:t>Any opinions and conclusions expressed herein are those of the author(s) and do not reflect the views of the U.S. Census Bureau. The Census Bureau has reviewed this data product to ensure appropriate access, use, and disclosure avoidance protection of the confidential source data (Project No. P-7529180, Disclosure Review Board (DRB) approval number:  CBDRB-FY24-EWD001-004).</a:t>
            </a:r>
            <a:endParaRPr lang="en-US" sz="1200" dirty="0">
              <a:solidFill>
                <a:schemeClr val="bg1"/>
              </a:solidFill>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41182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0827D-7197-6DC1-25B0-94800EC2DF94}"/>
              </a:ext>
            </a:extLst>
          </p:cNvPr>
          <p:cNvSpPr>
            <a:spLocks noGrp="1"/>
          </p:cNvSpPr>
          <p:nvPr>
            <p:ph type="title"/>
          </p:nvPr>
        </p:nvSpPr>
        <p:spPr/>
        <p:txBody>
          <a:bodyPr/>
          <a:lstStyle/>
          <a:p>
            <a:r>
              <a:rPr lang="en-US" dirty="0"/>
              <a:t>Conclusion</a:t>
            </a:r>
          </a:p>
        </p:txBody>
      </p:sp>
      <p:sp>
        <p:nvSpPr>
          <p:cNvPr id="3" name="TextBox 2">
            <a:extLst>
              <a:ext uri="{FF2B5EF4-FFF2-40B4-BE49-F238E27FC236}">
                <a16:creationId xmlns:a16="http://schemas.microsoft.com/office/drawing/2014/main" id="{A2D99780-F607-D5F4-0576-6FA6D40E4BD4}"/>
              </a:ext>
            </a:extLst>
          </p:cNvPr>
          <p:cNvSpPr txBox="1"/>
          <p:nvPr/>
        </p:nvSpPr>
        <p:spPr>
          <a:xfrm>
            <a:off x="447472" y="1039389"/>
            <a:ext cx="10887315"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alibri" panose="020F0502020204030204" pitchFamily="34" charset="0"/>
                <a:ea typeface="Calibri" panose="020F0502020204030204" pitchFamily="34" charset="0"/>
                <a:cs typeface="Calibri" panose="020F0502020204030204" pitchFamily="34" charset="0"/>
              </a:rPr>
              <a:t>Contact efforts notably increase survey engagement but their windows of engagement vary based on the communication method. </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The timing of communications in relation to the survey due date may increase survey engagement as seen through authentication code use; however, more investigation is needed to determine causal effects. </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A next step would be to add additional data sources such as outbound call information to understand the effects that calls specifically have on respondent engagement. </a:t>
            </a:r>
          </a:p>
          <a:p>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4" name="Oval 3">
            <a:extLst>
              <a:ext uri="{FF2B5EF4-FFF2-40B4-BE49-F238E27FC236}">
                <a16:creationId xmlns:a16="http://schemas.microsoft.com/office/drawing/2014/main" id="{4D785B5A-8637-594F-0686-D3E36A43AB48}"/>
              </a:ext>
            </a:extLst>
          </p:cNvPr>
          <p:cNvSpPr/>
          <p:nvPr/>
        </p:nvSpPr>
        <p:spPr bwMode="auto">
          <a:xfrm>
            <a:off x="7950643" y="4712890"/>
            <a:ext cx="2021985" cy="1948815"/>
          </a:xfrm>
          <a:prstGeom prst="ellipse">
            <a:avLst/>
          </a:prstGeom>
          <a:solidFill>
            <a:srgbClr val="B1C2CB"/>
          </a:solidFill>
          <a:ln w="12700" cap="flat" cmpd="sng" algn="ctr">
            <a:noFill/>
            <a:prstDash val="solid"/>
            <a:round/>
            <a:headEnd type="none" w="med" len="med"/>
            <a:tailEnd type="none" w="med" len="med"/>
          </a:ln>
          <a:effectLst/>
        </p:spPr>
        <p:txBody>
          <a:bodyPr vert="horz" wrap="square" lIns="73152" tIns="73152" rIns="73152" bIns="73152" numCol="1" rtlCol="0" anchor="ctr" anchorCtr="1" compatLnSpc="1">
            <a:prstTxWarp prst="textNoShape">
              <a:avLst/>
            </a:prstTxWarp>
          </a:bodyPr>
          <a:lstStyle/>
          <a:p>
            <a:pPr marL="0" marR="0" indent="0" algn="ctr" defTabSz="914400" rtl="0" eaLnBrk="0" fontAlgn="base" latinLnBrk="0" hangingPunct="0">
              <a:lnSpc>
                <a:spcPct val="106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Arial" charset="0"/>
            </a:endParaRPr>
          </a:p>
        </p:txBody>
      </p:sp>
      <p:sp>
        <p:nvSpPr>
          <p:cNvPr id="5" name="Oval 4">
            <a:extLst>
              <a:ext uri="{FF2B5EF4-FFF2-40B4-BE49-F238E27FC236}">
                <a16:creationId xmlns:a16="http://schemas.microsoft.com/office/drawing/2014/main" id="{A3CC6EDA-6792-B73E-2380-3D8E0CA88011}"/>
              </a:ext>
            </a:extLst>
          </p:cNvPr>
          <p:cNvSpPr/>
          <p:nvPr/>
        </p:nvSpPr>
        <p:spPr bwMode="auto">
          <a:xfrm>
            <a:off x="2219372" y="4677981"/>
            <a:ext cx="2021986" cy="1983724"/>
          </a:xfrm>
          <a:prstGeom prst="ellipse">
            <a:avLst/>
          </a:prstGeom>
          <a:solidFill>
            <a:schemeClr val="accent2"/>
          </a:solidFill>
          <a:ln w="12700" cap="flat" cmpd="sng" algn="ctr">
            <a:noFill/>
            <a:prstDash val="solid"/>
            <a:round/>
            <a:headEnd type="none" w="med" len="med"/>
            <a:tailEnd type="none" w="med" len="med"/>
          </a:ln>
          <a:effectLst/>
        </p:spPr>
        <p:txBody>
          <a:bodyPr vert="horz" wrap="square" lIns="73152" tIns="73152" rIns="73152" bIns="73152" numCol="1" rtlCol="0" anchor="ctr" anchorCtr="1" compatLnSpc="1">
            <a:prstTxWarp prst="textNoShape">
              <a:avLst/>
            </a:prstTxWarp>
          </a:bodyPr>
          <a:lstStyle/>
          <a:p>
            <a:pPr marL="0" marR="0" indent="0" algn="ctr" defTabSz="914400" rtl="0" eaLnBrk="0" fontAlgn="base" latinLnBrk="0" hangingPunct="0">
              <a:lnSpc>
                <a:spcPct val="106000"/>
              </a:lnSpc>
              <a:spcBef>
                <a:spcPct val="0"/>
              </a:spcBef>
              <a:spcAft>
                <a:spcPct val="0"/>
              </a:spcAft>
              <a:buClrTx/>
              <a:buSzTx/>
              <a:buFontTx/>
              <a:buNone/>
              <a:tabLst/>
            </a:pPr>
            <a:endParaRPr kumimoji="0" lang="en-US" sz="1100" b="0" i="0" u="none" strike="noStrike" cap="none" normalizeH="0" baseline="0">
              <a:ln>
                <a:noFill/>
              </a:ln>
              <a:solidFill>
                <a:schemeClr val="tx1"/>
              </a:solidFill>
              <a:effectLst/>
              <a:latin typeface="Arial" charset="0"/>
            </a:endParaRPr>
          </a:p>
        </p:txBody>
      </p:sp>
      <p:sp>
        <p:nvSpPr>
          <p:cNvPr id="6" name="Oval 5">
            <a:extLst>
              <a:ext uri="{FF2B5EF4-FFF2-40B4-BE49-F238E27FC236}">
                <a16:creationId xmlns:a16="http://schemas.microsoft.com/office/drawing/2014/main" id="{FA4A4155-43C9-741F-3EAF-52EE555A33DB}"/>
              </a:ext>
            </a:extLst>
          </p:cNvPr>
          <p:cNvSpPr/>
          <p:nvPr/>
        </p:nvSpPr>
        <p:spPr bwMode="auto">
          <a:xfrm>
            <a:off x="5085008" y="4677981"/>
            <a:ext cx="2021985" cy="1983725"/>
          </a:xfrm>
          <a:prstGeom prst="ellipse">
            <a:avLst/>
          </a:prstGeom>
          <a:solidFill>
            <a:srgbClr val="26C6DA"/>
          </a:solidFill>
          <a:ln w="12700" cap="flat" cmpd="sng" algn="ctr">
            <a:noFill/>
            <a:prstDash val="solid"/>
            <a:round/>
            <a:headEnd type="none" w="med" len="med"/>
            <a:tailEnd type="none" w="med" len="med"/>
          </a:ln>
          <a:effectLst/>
        </p:spPr>
        <p:txBody>
          <a:bodyPr vert="horz" wrap="square" lIns="73152" tIns="73152" rIns="73152" bIns="73152" numCol="1" rtlCol="0" anchor="ctr" anchorCtr="1" compatLnSpc="1">
            <a:prstTxWarp prst="textNoShape">
              <a:avLst/>
            </a:prstTxWarp>
          </a:bodyPr>
          <a:lstStyle/>
          <a:p>
            <a:pPr marL="0" marR="0" indent="0" algn="ctr" defTabSz="914400" rtl="0" eaLnBrk="0" fontAlgn="base" latinLnBrk="0" hangingPunct="0">
              <a:lnSpc>
                <a:spcPct val="106000"/>
              </a:lnSpc>
              <a:spcBef>
                <a:spcPct val="0"/>
              </a:spcBef>
              <a:spcAft>
                <a:spcPct val="0"/>
              </a:spcAft>
              <a:buClrTx/>
              <a:buSzTx/>
              <a:buFontTx/>
              <a:buNone/>
              <a:tabLst/>
            </a:pPr>
            <a:endParaRPr kumimoji="0" lang="en-US" sz="1100" b="0" i="0" u="none" strike="noStrike" cap="none" normalizeH="0" baseline="0" dirty="0">
              <a:ln>
                <a:noFill/>
              </a:ln>
              <a:solidFill>
                <a:schemeClr val="tx1"/>
              </a:solidFill>
              <a:effectLst/>
              <a:latin typeface="Arial" charset="0"/>
            </a:endParaRPr>
          </a:p>
        </p:txBody>
      </p:sp>
      <p:pic>
        <p:nvPicPr>
          <p:cNvPr id="7" name="Graphic 6" descr="Email outline">
            <a:extLst>
              <a:ext uri="{FF2B5EF4-FFF2-40B4-BE49-F238E27FC236}">
                <a16:creationId xmlns:a16="http://schemas.microsoft.com/office/drawing/2014/main" id="{8EC15749-C8BA-8C71-0961-2FF6B5E6FBD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93970" y="5141967"/>
            <a:ext cx="1004059" cy="1004059"/>
          </a:xfrm>
          <a:prstGeom prst="rect">
            <a:avLst/>
          </a:prstGeom>
        </p:spPr>
      </p:pic>
      <p:pic>
        <p:nvPicPr>
          <p:cNvPr id="8" name="Graphic 7" descr="Mailbox with solid fill">
            <a:extLst>
              <a:ext uri="{FF2B5EF4-FFF2-40B4-BE49-F238E27FC236}">
                <a16:creationId xmlns:a16="http://schemas.microsoft.com/office/drawing/2014/main" id="{E940C3E0-D344-DE57-F77D-5337C43BD85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761341" y="5180010"/>
            <a:ext cx="938048" cy="938048"/>
          </a:xfrm>
          <a:prstGeom prst="rect">
            <a:avLst/>
          </a:prstGeom>
        </p:spPr>
      </p:pic>
      <p:pic>
        <p:nvPicPr>
          <p:cNvPr id="9" name="Graphic 8" descr="Speaker phone with solid fill">
            <a:extLst>
              <a:ext uri="{FF2B5EF4-FFF2-40B4-BE49-F238E27FC236}">
                <a16:creationId xmlns:a16="http://schemas.microsoft.com/office/drawing/2014/main" id="{7976FD91-F826-0D69-7183-BE10F35ED1B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492611" y="5163104"/>
            <a:ext cx="938048" cy="938048"/>
          </a:xfrm>
          <a:prstGeom prst="rect">
            <a:avLst/>
          </a:prstGeom>
        </p:spPr>
      </p:pic>
    </p:spTree>
    <p:extLst>
      <p:ext uri="{BB962C8B-B14F-4D97-AF65-F5344CB8AC3E}">
        <p14:creationId xmlns:p14="http://schemas.microsoft.com/office/powerpoint/2010/main" val="3019482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08;p18">
            <a:extLst>
              <a:ext uri="{FF2B5EF4-FFF2-40B4-BE49-F238E27FC236}">
                <a16:creationId xmlns:a16="http://schemas.microsoft.com/office/drawing/2014/main" id="{D525073C-4FA0-0F64-A7F5-7F4A1EABFB6F}"/>
              </a:ext>
            </a:extLst>
          </p:cNvPr>
          <p:cNvSpPr txBox="1"/>
          <p:nvPr/>
        </p:nvSpPr>
        <p:spPr>
          <a:xfrm>
            <a:off x="3622350" y="1257155"/>
            <a:ext cx="4947300" cy="2364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7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Dosis SemiBold"/>
              </a:rPr>
              <a:t>THANK YOU!</a:t>
            </a:r>
            <a:endParaRPr kumimoji="0" sz="7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Dosis SemiBold"/>
            </a:endParaRPr>
          </a:p>
        </p:txBody>
      </p:sp>
      <p:sp>
        <p:nvSpPr>
          <p:cNvPr id="6" name="Google Shape;109;p18">
            <a:extLst>
              <a:ext uri="{FF2B5EF4-FFF2-40B4-BE49-F238E27FC236}">
                <a16:creationId xmlns:a16="http://schemas.microsoft.com/office/drawing/2014/main" id="{79BF629E-81FC-51DA-F53B-D17B8EF8CF65}"/>
              </a:ext>
            </a:extLst>
          </p:cNvPr>
          <p:cNvSpPr txBox="1"/>
          <p:nvPr/>
        </p:nvSpPr>
        <p:spPr>
          <a:xfrm>
            <a:off x="2149814" y="3621155"/>
            <a:ext cx="8307420" cy="1076352"/>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2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Libre Franklin"/>
              </a:rPr>
              <a:t>Special thanks to </a:t>
            </a:r>
            <a:r>
              <a:rPr kumimoji="0" lang="en-US" sz="2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Libre Franklin"/>
              </a:rPr>
              <a:t>Melissa Cidade, Stephen Cox, Krysten Mesner, James Burton, Jason Bauer, Shelley Karlsson, Emily Wiley, Elizabeth Love, Keith Michael, Eddie Moy, and Lisa Donaldson </a:t>
            </a:r>
            <a:r>
              <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Libre Franklin"/>
              </a:rPr>
              <a:t>for their support this summer.</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lang="en-US" sz="2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Libre Franklin"/>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sz="2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Libre Franklin"/>
            </a:endParaRPr>
          </a:p>
        </p:txBody>
      </p:sp>
      <p:sp>
        <p:nvSpPr>
          <p:cNvPr id="2" name="TextBox 1">
            <a:extLst>
              <a:ext uri="{FF2B5EF4-FFF2-40B4-BE49-F238E27FC236}">
                <a16:creationId xmlns:a16="http://schemas.microsoft.com/office/drawing/2014/main" id="{520AF68B-4962-21E1-0BC2-8C0EB40A0BBA}"/>
              </a:ext>
            </a:extLst>
          </p:cNvPr>
          <p:cNvSpPr txBox="1"/>
          <p:nvPr/>
        </p:nvSpPr>
        <p:spPr>
          <a:xfrm>
            <a:off x="2639171" y="5661989"/>
            <a:ext cx="7059306" cy="646331"/>
          </a:xfrm>
          <a:prstGeom prst="rect">
            <a:avLst/>
          </a:prstGeom>
          <a:noFill/>
        </p:spPr>
        <p:txBody>
          <a:bodyPr wrap="square" rtlCol="0">
            <a:spAutoFit/>
          </a:bodyPr>
          <a:lstStyle/>
          <a:p>
            <a:pPr algn="ctr"/>
            <a:r>
              <a:rPr lang="en-US" dirty="0">
                <a:latin typeface="Calibri" panose="020F0502020204030204" pitchFamily="34" charset="0"/>
                <a:ea typeface="Calibri" panose="020F0502020204030204" pitchFamily="34" charset="0"/>
                <a:cs typeface="Calibri" panose="020F0502020204030204" pitchFamily="34" charset="0"/>
              </a:rPr>
              <a:t>If you have questions, we can be reached at</a:t>
            </a:r>
          </a:p>
          <a:p>
            <a:pPr algn="ctr"/>
            <a:r>
              <a:rPr lang="en-US" dirty="0">
                <a:latin typeface="Calibri" panose="020F0502020204030204" pitchFamily="34" charset="0"/>
                <a:ea typeface="Calibri" panose="020F0502020204030204" pitchFamily="34" charset="0"/>
                <a:cs typeface="Calibri" panose="020F0502020204030204" pitchFamily="34" charset="0"/>
              </a:rPr>
              <a:t> </a:t>
            </a:r>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hannah.l.wen@census.gov</a:t>
            </a:r>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rPr>
              <a:t> and </a:t>
            </a:r>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Katharyn.s.Loweth@census.gov</a:t>
            </a:r>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rPr>
              <a:t>. </a:t>
            </a:r>
            <a:endParaRPr lang="en-US" dirty="0">
              <a:solidFill>
                <a:srgbClr val="000000"/>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31106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16C67-4131-C624-5531-92EDE9416776}"/>
              </a:ext>
            </a:extLst>
          </p:cNvPr>
          <p:cNvSpPr>
            <a:spLocks noGrp="1"/>
          </p:cNvSpPr>
          <p:nvPr>
            <p:ph type="title"/>
          </p:nvPr>
        </p:nvSpPr>
        <p:spPr/>
        <p:txBody>
          <a:bodyPr/>
          <a:lstStyle/>
          <a:p>
            <a:r>
              <a:rPr lang="en-US" dirty="0">
                <a:latin typeface="Calibri Light"/>
                <a:ea typeface="Verdana"/>
                <a:cs typeface="Calibri Light"/>
              </a:rPr>
              <a:t>Background</a:t>
            </a:r>
            <a:endParaRPr lang="en-US" dirty="0"/>
          </a:p>
        </p:txBody>
      </p:sp>
      <p:sp>
        <p:nvSpPr>
          <p:cNvPr id="3" name="TextBox 2">
            <a:extLst>
              <a:ext uri="{FF2B5EF4-FFF2-40B4-BE49-F238E27FC236}">
                <a16:creationId xmlns:a16="http://schemas.microsoft.com/office/drawing/2014/main" id="{B971960A-0BB4-8C12-D98C-35835EB7A73B}"/>
              </a:ext>
            </a:extLst>
          </p:cNvPr>
          <p:cNvSpPr txBox="1"/>
          <p:nvPr/>
        </p:nvSpPr>
        <p:spPr>
          <a:xfrm>
            <a:off x="439370" y="989719"/>
            <a:ext cx="11438102" cy="3569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Calibri" panose="020F0502020204030204" pitchFamily="34" charset="0"/>
                <a:ea typeface="Calibri" panose="020F0502020204030204" pitchFamily="34" charset="0"/>
                <a:cs typeface="Calibri" panose="020F0502020204030204" pitchFamily="34" charset="0"/>
              </a:rPr>
              <a:t>The Census Bureau utilizes mailings, emails, and telephone calls to inform and remind potential respondents about the importance of completing the survey; however, contact strategies can be resource-intensive. </a:t>
            </a:r>
          </a:p>
          <a:p>
            <a:endParaRPr lang="en-US" sz="2000" i="1" dirty="0">
              <a:latin typeface="Calibri" panose="020F0502020204030204" pitchFamily="34" charset="0"/>
              <a:ea typeface="Calibri" panose="020F0502020204030204" pitchFamily="34" charset="0"/>
              <a:cs typeface="Calibri" panose="020F0502020204030204" pitchFamily="34" charset="0"/>
            </a:endParaRPr>
          </a:p>
          <a:p>
            <a:r>
              <a:rPr lang="en-US" sz="2000" kern="100" dirty="0">
                <a:effectLst/>
                <a:latin typeface="Calibri" panose="020F0502020204030204" pitchFamily="34" charset="0"/>
                <a:ea typeface="Calibri" panose="020F0502020204030204" pitchFamily="34" charset="0"/>
                <a:cs typeface="Times New Roman" panose="02020603050405020304" pitchFamily="18" charset="0"/>
              </a:rPr>
              <a:t>For this project, we aimed to identify and track trends in communication outreach efforts over time for several annual economic surveys and understand their correlation with survey engagement (authentication code burn rates).   </a:t>
            </a:r>
          </a:p>
          <a:p>
            <a:pPr marR="0" lvl="0">
              <a:lnSpc>
                <a:spcPct val="107000"/>
              </a:lnSpc>
              <a:spcBef>
                <a:spcPts val="0"/>
              </a:spcBef>
              <a:spcAft>
                <a:spcPts val="800"/>
              </a:spcAft>
            </a:pP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a:p>
            <a:br>
              <a:rPr lang="en-US" sz="2000" dirty="0"/>
            </a:br>
            <a:endParaRPr lang="en-US" sz="2000" dirty="0"/>
          </a:p>
          <a:p>
            <a:br>
              <a:rPr lang="en-US" sz="2000" dirty="0"/>
            </a:br>
            <a:endParaRPr lang="en-US" sz="2000" i="1" dirty="0">
              <a:latin typeface="Calibri" panose="020F0502020204030204" pitchFamily="34" charset="0"/>
              <a:ea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4A1BE496-8E6A-DE05-71D3-DF257898A540}"/>
              </a:ext>
            </a:extLst>
          </p:cNvPr>
          <p:cNvSpPr txBox="1"/>
          <p:nvPr/>
        </p:nvSpPr>
        <p:spPr>
          <a:xfrm>
            <a:off x="439370" y="3068338"/>
            <a:ext cx="11438102" cy="4278094"/>
          </a:xfrm>
          <a:prstGeom prst="rect">
            <a:avLst/>
          </a:prstGeom>
          <a:noFill/>
        </p:spPr>
        <p:txBody>
          <a:bodyPr wrap="square" numCol="2" rtlCol="0">
            <a:spAutoFit/>
          </a:bodyPr>
          <a:lstStyle/>
          <a:p>
            <a:r>
              <a:rPr lang="en-US" sz="2000" b="1" kern="100" dirty="0">
                <a:effectLst/>
                <a:latin typeface="Calibri" panose="020F0502020204030204" pitchFamily="34" charset="0"/>
                <a:ea typeface="Calibri" panose="020F0502020204030204" pitchFamily="34" charset="0"/>
                <a:cs typeface="Times New Roman" panose="02020603050405020304" pitchFamily="18" charset="0"/>
              </a:rPr>
              <a:t>Data Sources:</a:t>
            </a:r>
          </a:p>
          <a:p>
            <a:pPr marL="342900" indent="-342900">
              <a:buFont typeface="+mj-lt"/>
              <a:buAutoNum type="arabicPeriod"/>
            </a:pPr>
            <a:r>
              <a:rPr lang="en-US" sz="2000" kern="100" dirty="0">
                <a:latin typeface="Calibri" panose="020F0502020204030204" pitchFamily="34" charset="0"/>
                <a:ea typeface="Calibri" panose="020F0502020204030204" pitchFamily="34" charset="0"/>
                <a:cs typeface="Times New Roman" panose="02020603050405020304" pitchFamily="18" charset="0"/>
              </a:rPr>
              <a:t>C</a:t>
            </a: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ollection strategy documentation (survey </a:t>
            </a:r>
            <a:r>
              <a:rPr lang="en-US" sz="2000" kern="100" dirty="0">
                <a:latin typeface="Calibri" panose="020F0502020204030204" pitchFamily="34" charset="0"/>
                <a:ea typeface="Calibri" panose="020F0502020204030204" pitchFamily="34" charset="0"/>
                <a:cs typeface="Times New Roman" panose="02020603050405020304" pitchFamily="18" charset="0"/>
              </a:rPr>
              <a:t>y</a:t>
            </a: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ears 2015-2022)</a:t>
            </a:r>
          </a:p>
          <a:p>
            <a:pPr marL="342900" indent="-342900">
              <a:buFont typeface="+mj-lt"/>
              <a:buAutoNum type="arabicPeriod"/>
            </a:pPr>
            <a:r>
              <a:rPr lang="en-US" sz="2000" kern="100" dirty="0">
                <a:latin typeface="Calibri" panose="020F0502020204030204" pitchFamily="34" charset="0"/>
                <a:ea typeface="Calibri" panose="020F0502020204030204" pitchFamily="34" charset="0"/>
                <a:cs typeface="Times New Roman" panose="02020603050405020304" pitchFamily="18" charset="0"/>
              </a:rPr>
              <a:t>A</a:t>
            </a: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uthentication code </a:t>
            </a:r>
            <a:r>
              <a:rPr lang="en-US" sz="2000" kern="100">
                <a:effectLst/>
                <a:latin typeface="Calibri" panose="020F0502020204030204" pitchFamily="34" charset="0"/>
                <a:ea typeface="Calibri" panose="020F0502020204030204" pitchFamily="34" charset="0"/>
                <a:cs typeface="Times New Roman" panose="02020603050405020304" pitchFamily="18" charset="0"/>
              </a:rPr>
              <a:t>usage (survey </a:t>
            </a:r>
            <a:r>
              <a:rPr lang="en-US" sz="2000" kern="100" dirty="0">
                <a:latin typeface="Calibri" panose="020F0502020204030204" pitchFamily="34" charset="0"/>
                <a:ea typeface="Calibri" panose="020F0502020204030204" pitchFamily="34" charset="0"/>
                <a:cs typeface="Times New Roman" panose="02020603050405020304" pitchFamily="18" charset="0"/>
              </a:rPr>
              <a:t>y</a:t>
            </a:r>
            <a:r>
              <a:rPr lang="en-US" sz="2000" kern="100">
                <a:effectLst/>
                <a:latin typeface="Calibri" panose="020F0502020204030204" pitchFamily="34" charset="0"/>
                <a:ea typeface="Calibri" panose="020F0502020204030204" pitchFamily="34" charset="0"/>
                <a:cs typeface="Times New Roman" panose="02020603050405020304" pitchFamily="18" charset="0"/>
              </a:rPr>
              <a:t>ears </a:t>
            </a: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2017-2022)</a:t>
            </a:r>
          </a:p>
          <a:p>
            <a:pPr marL="342900" indent="-342900">
              <a:buFont typeface="+mj-lt"/>
              <a:buAutoNum type="arabicPeriod"/>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mj-lt"/>
              <a:buAutoNum type="arabicPeriod"/>
            </a:pP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2000" b="1" kern="100" dirty="0">
                <a:effectLst/>
                <a:latin typeface="Calibri" panose="020F0502020204030204" pitchFamily="34" charset="0"/>
                <a:ea typeface="Calibri" panose="020F0502020204030204" pitchFamily="34" charset="0"/>
                <a:cs typeface="Times New Roman" panose="02020603050405020304" pitchFamily="18" charset="0"/>
              </a:rPr>
              <a:t>Annual Economic Surveys Included </a:t>
            </a:r>
            <a:r>
              <a:rPr lang="en-US" sz="2000" b="1" kern="100" dirty="0">
                <a:latin typeface="Calibri" panose="020F0502020204030204" pitchFamily="34" charset="0"/>
                <a:ea typeface="Calibri" panose="020F0502020204030204" pitchFamily="34" charset="0"/>
                <a:cs typeface="Times New Roman" panose="02020603050405020304" pitchFamily="18" charset="0"/>
              </a:rPr>
              <a:t>in the Study:</a:t>
            </a:r>
            <a:endParaRPr lang="en-US" sz="20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lvl="0" indent="-285750">
              <a:lnSpc>
                <a:spcPct val="107000"/>
              </a:lnSpc>
              <a:spcBef>
                <a:spcPts val="0"/>
              </a:spcBef>
              <a:spcAft>
                <a:spcPts val="0"/>
              </a:spcAft>
              <a:buFont typeface="Arial" panose="020B0604020202020204" pitchFamily="34" charset="0"/>
              <a:buChar char="•"/>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SAS (Service Annual Survey)</a:t>
            </a:r>
          </a:p>
          <a:p>
            <a:pPr marL="285750" marR="0" lvl="0" indent="-285750">
              <a:lnSpc>
                <a:spcPct val="107000"/>
              </a:lnSpc>
              <a:spcBef>
                <a:spcPts val="0"/>
              </a:spcBef>
              <a:spcAft>
                <a:spcPts val="0"/>
              </a:spcAft>
              <a:buFont typeface="Arial" panose="020B0604020202020204" pitchFamily="34" charset="0"/>
              <a:buChar char="•"/>
            </a:pPr>
            <a:r>
              <a:rPr lang="en-US" sz="2000" kern="100" dirty="0">
                <a:latin typeface="Calibri" panose="020F0502020204030204" pitchFamily="34" charset="0"/>
                <a:ea typeface="Calibri" panose="020F0502020204030204" pitchFamily="34" charset="0"/>
                <a:cs typeface="Times New Roman" panose="02020603050405020304" pitchFamily="18" charset="0"/>
              </a:rPr>
              <a:t>ARTS (Annual Retail Trade Survey)</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285750" marR="0" lvl="0" indent="-285750">
              <a:lnSpc>
                <a:spcPct val="107000"/>
              </a:lnSpc>
              <a:spcBef>
                <a:spcPts val="0"/>
              </a:spcBef>
              <a:spcAft>
                <a:spcPts val="0"/>
              </a:spcAft>
              <a:buFont typeface="Arial" panose="020B0604020202020204" pitchFamily="34" charset="0"/>
              <a:buChar char="•"/>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AWTS (Annual Wholesale Trade Survey)</a:t>
            </a:r>
          </a:p>
          <a:p>
            <a:pPr marL="285750" marR="0" lvl="0" indent="-285750">
              <a:lnSpc>
                <a:spcPct val="107000"/>
              </a:lnSpc>
              <a:spcBef>
                <a:spcPts val="0"/>
              </a:spcBef>
              <a:spcAft>
                <a:spcPts val="0"/>
              </a:spcAft>
              <a:buFont typeface="Arial" panose="020B0604020202020204" pitchFamily="34" charset="0"/>
              <a:buChar char="•"/>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M3UFO* (Manufacturers’ Unfulfilled Orders Survey)</a:t>
            </a:r>
          </a:p>
          <a:p>
            <a:pPr marL="285750" marR="0" lvl="0" indent="-285750">
              <a:lnSpc>
                <a:spcPct val="107000"/>
              </a:lnSpc>
              <a:spcBef>
                <a:spcPts val="0"/>
              </a:spcBef>
              <a:spcAft>
                <a:spcPts val="0"/>
              </a:spcAft>
              <a:buFont typeface="Arial" panose="020B0604020202020204" pitchFamily="34" charset="0"/>
              <a:buChar char="•"/>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ACES (Annual Capital Expenditures Survey)</a:t>
            </a:r>
          </a:p>
          <a:p>
            <a:pPr marL="285750" marR="0" lvl="0" indent="-285750">
              <a:lnSpc>
                <a:spcPct val="107000"/>
              </a:lnSpc>
              <a:spcBef>
                <a:spcPts val="0"/>
              </a:spcBef>
              <a:spcAft>
                <a:spcPts val="800"/>
              </a:spcAft>
              <a:buFont typeface="Arial" panose="020B0604020202020204" pitchFamily="34" charset="0"/>
              <a:buChar char="•"/>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COS/ASM (Report of Organization/Annual Survey of Manufactures)</a:t>
            </a:r>
          </a:p>
          <a:p>
            <a:pPr marL="285750" marR="0" lvl="0" indent="-285750">
              <a:lnSpc>
                <a:spcPct val="107000"/>
              </a:lnSpc>
              <a:spcBef>
                <a:spcPts val="0"/>
              </a:spcBef>
              <a:spcAft>
                <a:spcPts val="800"/>
              </a:spcAft>
              <a:buFont typeface="Arial" panose="020B0604020202020204" pitchFamily="34" charset="0"/>
              <a:buChar char="•"/>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L="285750" marR="0" lvl="0" indent="-285750">
              <a:lnSpc>
                <a:spcPct val="107000"/>
              </a:lnSpc>
              <a:spcBef>
                <a:spcPts val="0"/>
              </a:spcBef>
              <a:spcAft>
                <a:spcPts val="800"/>
              </a:spcAft>
              <a:buFont typeface="Arial" panose="020B0604020202020204" pitchFamily="34" charset="0"/>
              <a:buChar char="•"/>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5" name="TextBox 4">
            <a:extLst>
              <a:ext uri="{FF2B5EF4-FFF2-40B4-BE49-F238E27FC236}">
                <a16:creationId xmlns:a16="http://schemas.microsoft.com/office/drawing/2014/main" id="{D7E708F6-CAC7-9811-8797-5B76CA3F636D}"/>
              </a:ext>
            </a:extLst>
          </p:cNvPr>
          <p:cNvSpPr txBox="1"/>
          <p:nvPr/>
        </p:nvSpPr>
        <p:spPr>
          <a:xfrm>
            <a:off x="0" y="6452726"/>
            <a:ext cx="6240619" cy="369332"/>
          </a:xfrm>
          <a:prstGeom prst="rect">
            <a:avLst/>
          </a:prstGeom>
          <a:noFill/>
        </p:spPr>
        <p:txBody>
          <a:bodyPr wrap="none" rtlCol="0">
            <a:spAutoFit/>
          </a:bodyPr>
          <a:lstStyle/>
          <a:p>
            <a:r>
              <a:rPr lang="en-US" dirty="0">
                <a:latin typeface="Calibri" panose="020F0502020204030204" pitchFamily="34" charset="0"/>
                <a:ea typeface="Calibri" panose="020F0502020204030204" pitchFamily="34" charset="0"/>
                <a:cs typeface="Calibri" panose="020F0502020204030204" pitchFamily="34" charset="0"/>
              </a:rPr>
              <a:t>*M3UFO was left out of analysis due to lack of historical records.</a:t>
            </a:r>
          </a:p>
        </p:txBody>
      </p:sp>
    </p:spTree>
    <p:extLst>
      <p:ext uri="{BB962C8B-B14F-4D97-AF65-F5344CB8AC3E}">
        <p14:creationId xmlns:p14="http://schemas.microsoft.com/office/powerpoint/2010/main" val="41255276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9FDAE-FF8C-58F3-46CE-23ABA06C4801}"/>
              </a:ext>
            </a:extLst>
          </p:cNvPr>
          <p:cNvSpPr>
            <a:spLocks noGrp="1"/>
          </p:cNvSpPr>
          <p:nvPr>
            <p:ph type="title"/>
          </p:nvPr>
        </p:nvSpPr>
        <p:spPr/>
        <p:txBody>
          <a:bodyPr/>
          <a:lstStyle/>
          <a:p>
            <a:r>
              <a:rPr lang="en-US" dirty="0"/>
              <a:t>Exploratory Analysis: Communication Over the Years</a:t>
            </a:r>
          </a:p>
        </p:txBody>
      </p:sp>
      <p:sp>
        <p:nvSpPr>
          <p:cNvPr id="3" name="TextBox 2">
            <a:extLst>
              <a:ext uri="{FF2B5EF4-FFF2-40B4-BE49-F238E27FC236}">
                <a16:creationId xmlns:a16="http://schemas.microsoft.com/office/drawing/2014/main" id="{58C9402E-4EC4-8314-F5CB-56E0E9DDDCD3}"/>
              </a:ext>
            </a:extLst>
          </p:cNvPr>
          <p:cNvSpPr txBox="1"/>
          <p:nvPr/>
        </p:nvSpPr>
        <p:spPr>
          <a:xfrm>
            <a:off x="140212" y="947101"/>
            <a:ext cx="4409754" cy="58744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R="0" lvl="0" algn="ctr">
              <a:lnSpc>
                <a:spcPct val="107000"/>
              </a:lnSpc>
              <a:spcBef>
                <a:spcPts val="0"/>
              </a:spcBef>
              <a:spcAft>
                <a:spcPts val="0"/>
              </a:spcAft>
            </a:pPr>
            <a:r>
              <a:rPr lang="en-US" sz="2000" kern="100" dirty="0">
                <a:latin typeface="Calibri" panose="020F0502020204030204" pitchFamily="34" charset="0"/>
                <a:ea typeface="Calibri" panose="020F0502020204030204" pitchFamily="34" charset="0"/>
                <a:cs typeface="Times New Roman" panose="02020603050405020304" pitchFamily="18" charset="0"/>
              </a:rPr>
              <a:t>Across surveys, the number of maximum contact attempts have </a:t>
            </a:r>
            <a:r>
              <a:rPr lang="en-US" sz="2000" b="1" kern="100" dirty="0">
                <a:latin typeface="Calibri" panose="020F0502020204030204" pitchFamily="34" charset="0"/>
                <a:ea typeface="Calibri" panose="020F0502020204030204" pitchFamily="34" charset="0"/>
                <a:cs typeface="Times New Roman" panose="02020603050405020304" pitchFamily="18" charset="0"/>
              </a:rPr>
              <a:t>tripled</a:t>
            </a:r>
            <a:r>
              <a:rPr lang="en-US" sz="2000" kern="100" dirty="0">
                <a:latin typeface="Calibri" panose="020F0502020204030204" pitchFamily="34" charset="0"/>
                <a:ea typeface="Calibri" panose="020F0502020204030204" pitchFamily="34" charset="0"/>
                <a:cs typeface="Times New Roman" panose="02020603050405020304" pitchFamily="18" charset="0"/>
              </a:rPr>
              <a:t> between survey years 2015-2022.</a:t>
            </a:r>
          </a:p>
          <a:p>
            <a:pPr marR="0" lvl="0">
              <a:lnSpc>
                <a:spcPct val="107000"/>
              </a:lnSpc>
              <a:spcBef>
                <a:spcPts val="0"/>
              </a:spcBef>
              <a:spcAft>
                <a:spcPts val="0"/>
              </a:spcAft>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spcBef>
                <a:spcPts val="0"/>
              </a:spcBef>
              <a:spcAft>
                <a:spcPts val="0"/>
              </a:spcAft>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spcBef>
                <a:spcPts val="0"/>
              </a:spcBef>
              <a:spcAft>
                <a:spcPts val="0"/>
              </a:spcAft>
            </a:pPr>
            <a:r>
              <a:rPr lang="en-US" sz="2000" kern="100" dirty="0">
                <a:latin typeface="Calibri" panose="020F0502020204030204" pitchFamily="34" charset="0"/>
                <a:ea typeface="Calibri" panose="020F0502020204030204" pitchFamily="34" charset="0"/>
                <a:cs typeface="Times New Roman" panose="02020603050405020304" pitchFamily="18" charset="0"/>
              </a:rPr>
              <a:t>Notable changes in communication strategies over time include:</a:t>
            </a:r>
          </a:p>
          <a:p>
            <a:pPr marL="800100" lvl="1" indent="-342900">
              <a:lnSpc>
                <a:spcPct val="107000"/>
              </a:lnSpc>
              <a:buFont typeface="Arial" panose="020B0604020202020204" pitchFamily="34" charset="0"/>
              <a:buChar char="•"/>
            </a:pPr>
            <a:r>
              <a:rPr lang="en-US" sz="2000" kern="100" dirty="0">
                <a:latin typeface="Calibri" panose="020F0502020204030204" pitchFamily="34" charset="0"/>
                <a:ea typeface="Calibri" panose="020F0502020204030204" pitchFamily="34" charset="0"/>
                <a:cs typeface="Times New Roman" panose="02020603050405020304" pitchFamily="18" charset="0"/>
              </a:rPr>
              <a:t>Introduction of email and robocalls as contact methods</a:t>
            </a:r>
          </a:p>
          <a:p>
            <a:pPr marL="800100" lvl="1" indent="-342900">
              <a:lnSpc>
                <a:spcPct val="107000"/>
              </a:lnSpc>
              <a:buFont typeface="Arial" panose="020B0604020202020204" pitchFamily="34" charset="0"/>
              <a:buChar char="•"/>
            </a:pPr>
            <a:r>
              <a:rPr lang="en-US" sz="2000" kern="100" dirty="0">
                <a:latin typeface="Calibri" panose="020F0502020204030204" pitchFamily="34" charset="0"/>
                <a:ea typeface="Calibri" panose="020F0502020204030204" pitchFamily="34" charset="0"/>
                <a:cs typeface="Times New Roman" panose="02020603050405020304" pitchFamily="18" charset="0"/>
              </a:rPr>
              <a:t>Introduction of Undeliverable as Addressed (UAA) mailings and Unexpired Extension Requests (UER) emails as specific survey communication messages</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endParaRPr lang="en-US" sz="2000" kern="1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a:p>
            <a:pPr algn="ctr"/>
            <a:endParaRPr lang="en-US" sz="2000" i="1"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descr="Chart&#10;&#10;Description automatically generated">
            <a:extLst>
              <a:ext uri="{FF2B5EF4-FFF2-40B4-BE49-F238E27FC236}">
                <a16:creationId xmlns:a16="http://schemas.microsoft.com/office/drawing/2014/main" id="{88DF5F6D-581C-88BD-77B1-0FA1BA7B26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0453" y="965189"/>
            <a:ext cx="7857082" cy="5892811"/>
          </a:xfrm>
          <a:prstGeom prst="rect">
            <a:avLst/>
          </a:prstGeom>
        </p:spPr>
      </p:pic>
    </p:spTree>
    <p:extLst>
      <p:ext uri="{BB962C8B-B14F-4D97-AF65-F5344CB8AC3E}">
        <p14:creationId xmlns:p14="http://schemas.microsoft.com/office/powerpoint/2010/main" val="508829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D9CAC-E916-B2D2-19BE-FA88D0C55B42}"/>
              </a:ext>
            </a:extLst>
          </p:cNvPr>
          <p:cNvSpPr>
            <a:spLocks noGrp="1"/>
          </p:cNvSpPr>
          <p:nvPr>
            <p:ph type="title"/>
          </p:nvPr>
        </p:nvSpPr>
        <p:spPr/>
        <p:txBody>
          <a:bodyPr/>
          <a:lstStyle/>
          <a:p>
            <a:r>
              <a:rPr lang="en-US" dirty="0"/>
              <a:t>Exploratory Analysis: Respondent Engagement (Burn Rate) Over Time</a:t>
            </a:r>
          </a:p>
        </p:txBody>
      </p:sp>
      <p:pic>
        <p:nvPicPr>
          <p:cNvPr id="4" name="Picture 3" descr="Diagram&#10;&#10;Description automatically generated">
            <a:extLst>
              <a:ext uri="{FF2B5EF4-FFF2-40B4-BE49-F238E27FC236}">
                <a16:creationId xmlns:a16="http://schemas.microsoft.com/office/drawing/2014/main" id="{1DCC688D-63B5-214B-783C-EB6C660EAF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71" y="965201"/>
            <a:ext cx="5682190" cy="5776791"/>
          </a:xfrm>
          <a:prstGeom prst="rect">
            <a:avLst/>
          </a:prstGeom>
          <a:ln>
            <a:solidFill>
              <a:schemeClr val="tx1"/>
            </a:solidFill>
          </a:ln>
        </p:spPr>
      </p:pic>
      <p:pic>
        <p:nvPicPr>
          <p:cNvPr id="11" name="Picture 10" descr="A picture containing diagram&#10;&#10;Description automatically generated">
            <a:extLst>
              <a:ext uri="{FF2B5EF4-FFF2-40B4-BE49-F238E27FC236}">
                <a16:creationId xmlns:a16="http://schemas.microsoft.com/office/drawing/2014/main" id="{7ADD9632-6500-21B3-19E1-37EBB845C4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58322" y="965201"/>
            <a:ext cx="5682190" cy="5776791"/>
          </a:xfrm>
          <a:prstGeom prst="rect">
            <a:avLst/>
          </a:prstGeom>
          <a:ln>
            <a:solidFill>
              <a:schemeClr val="tx1"/>
            </a:solidFill>
          </a:ln>
        </p:spPr>
      </p:pic>
    </p:spTree>
    <p:extLst>
      <p:ext uri="{BB962C8B-B14F-4D97-AF65-F5344CB8AC3E}">
        <p14:creationId xmlns:p14="http://schemas.microsoft.com/office/powerpoint/2010/main" val="30996393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D9CAC-E916-B2D2-19BE-FA88D0C55B42}"/>
              </a:ext>
            </a:extLst>
          </p:cNvPr>
          <p:cNvSpPr>
            <a:spLocks noGrp="1"/>
          </p:cNvSpPr>
          <p:nvPr>
            <p:ph type="title"/>
          </p:nvPr>
        </p:nvSpPr>
        <p:spPr/>
        <p:txBody>
          <a:bodyPr/>
          <a:lstStyle/>
          <a:p>
            <a:r>
              <a:rPr lang="en-US" dirty="0"/>
              <a:t>Exploratory Analysis: Due Date Reminder Timing </a:t>
            </a:r>
          </a:p>
        </p:txBody>
      </p:sp>
      <p:sp>
        <p:nvSpPr>
          <p:cNvPr id="3" name="TextBox 2">
            <a:extLst>
              <a:ext uri="{FF2B5EF4-FFF2-40B4-BE49-F238E27FC236}">
                <a16:creationId xmlns:a16="http://schemas.microsoft.com/office/drawing/2014/main" id="{0794A561-E74A-A891-97F9-57AA8BB71EAC}"/>
              </a:ext>
            </a:extLst>
          </p:cNvPr>
          <p:cNvSpPr txBox="1"/>
          <p:nvPr/>
        </p:nvSpPr>
        <p:spPr>
          <a:xfrm>
            <a:off x="9232490" y="1839691"/>
            <a:ext cx="2417643"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dirty="0">
                <a:latin typeface="Calibri" panose="020F0502020204030204" pitchFamily="34" charset="0"/>
                <a:ea typeface="Calibri" panose="020F0502020204030204" pitchFamily="34" charset="0"/>
                <a:cs typeface="Calibri" panose="020F0502020204030204" pitchFamily="34" charset="0"/>
              </a:rPr>
              <a:t>The number of days before the due date a due date reminder (DDR) is sent is positively correlated with the burn rate. </a:t>
            </a:r>
          </a:p>
          <a:p>
            <a:pPr algn="ctr"/>
            <a:endParaRPr lang="en-US" sz="2000" dirty="0">
              <a:latin typeface="Calibri" panose="020F0502020204030204" pitchFamily="34" charset="0"/>
              <a:ea typeface="Calibri" panose="020F0502020204030204" pitchFamily="34" charset="0"/>
              <a:cs typeface="Calibri" panose="020F0502020204030204" pitchFamily="34" charset="0"/>
            </a:endParaRPr>
          </a:p>
          <a:p>
            <a:pPr algn="ctr"/>
            <a:r>
              <a:rPr lang="en-US" sz="2000" dirty="0">
                <a:latin typeface="Calibri" panose="020F0502020204030204" pitchFamily="34" charset="0"/>
                <a:ea typeface="Calibri" panose="020F0502020204030204" pitchFamily="34" charset="0"/>
                <a:cs typeface="Calibri" panose="020F0502020204030204" pitchFamily="34" charset="0"/>
              </a:rPr>
              <a:t>This indicates that more people may burn their codes when the due date reminder is sent earlier. </a:t>
            </a:r>
          </a:p>
        </p:txBody>
      </p:sp>
      <p:pic>
        <p:nvPicPr>
          <p:cNvPr id="5" name="Picture 4" descr="Chart&#10;&#10;Description automatically generated with medium confidence">
            <a:extLst>
              <a:ext uri="{FF2B5EF4-FFF2-40B4-BE49-F238E27FC236}">
                <a16:creationId xmlns:a16="http://schemas.microsoft.com/office/drawing/2014/main" id="{309359BF-0385-332D-3015-9A9C4DAC99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867" y="958169"/>
            <a:ext cx="7620007" cy="5715005"/>
          </a:xfrm>
          <a:prstGeom prst="rect">
            <a:avLst/>
          </a:prstGeom>
        </p:spPr>
      </p:pic>
    </p:spTree>
    <p:extLst>
      <p:ext uri="{BB962C8B-B14F-4D97-AF65-F5344CB8AC3E}">
        <p14:creationId xmlns:p14="http://schemas.microsoft.com/office/powerpoint/2010/main" val="768223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D9CAC-E916-B2D2-19BE-FA88D0C55B42}"/>
              </a:ext>
            </a:extLst>
          </p:cNvPr>
          <p:cNvSpPr>
            <a:spLocks noGrp="1"/>
          </p:cNvSpPr>
          <p:nvPr>
            <p:ph type="title"/>
          </p:nvPr>
        </p:nvSpPr>
        <p:spPr/>
        <p:txBody>
          <a:bodyPr/>
          <a:lstStyle/>
          <a:p>
            <a:r>
              <a:rPr lang="en-US" dirty="0"/>
              <a:t>Exploratory Analysis: Contact Efforts and Burn Rate</a:t>
            </a:r>
          </a:p>
        </p:txBody>
      </p:sp>
      <p:sp>
        <p:nvSpPr>
          <p:cNvPr id="3" name="TextBox 2">
            <a:extLst>
              <a:ext uri="{FF2B5EF4-FFF2-40B4-BE49-F238E27FC236}">
                <a16:creationId xmlns:a16="http://schemas.microsoft.com/office/drawing/2014/main" id="{0794A561-E74A-A891-97F9-57AA8BB71EAC}"/>
              </a:ext>
            </a:extLst>
          </p:cNvPr>
          <p:cNvSpPr txBox="1"/>
          <p:nvPr/>
        </p:nvSpPr>
        <p:spPr>
          <a:xfrm>
            <a:off x="9260732" y="2214632"/>
            <a:ext cx="2672292"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dirty="0">
                <a:latin typeface="Calibri" panose="020F0502020204030204" pitchFamily="34" charset="0"/>
                <a:ea typeface="Calibri" panose="020F0502020204030204" pitchFamily="34" charset="0"/>
                <a:cs typeface="Calibri" panose="020F0502020204030204" pitchFamily="34" charset="0"/>
              </a:rPr>
              <a:t>Over the course of a collection period, we confirmed that contact efforts correspond to an increase in businesses using their authentication code to access a survey (“burning their code”).</a:t>
            </a:r>
          </a:p>
          <a:p>
            <a:pPr algn="ctr"/>
            <a:endParaRPr lang="en-US" sz="2000" i="1" dirty="0">
              <a:latin typeface="Calibri" panose="020F0502020204030204" pitchFamily="34" charset="0"/>
              <a:ea typeface="Calibri" panose="020F0502020204030204" pitchFamily="34" charset="0"/>
              <a:cs typeface="Calibri" panose="020F0502020204030204" pitchFamily="34" charset="0"/>
            </a:endParaRPr>
          </a:p>
          <a:p>
            <a:pPr algn="ctr"/>
            <a:endParaRPr lang="en-US" sz="2000" i="1"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descr="A picture containing diagram&#10;&#10;Description automatically generated">
            <a:extLst>
              <a:ext uri="{FF2B5EF4-FFF2-40B4-BE49-F238E27FC236}">
                <a16:creationId xmlns:a16="http://schemas.microsoft.com/office/drawing/2014/main" id="{8E7502D0-A79D-7759-DEAF-6C066E021F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867" y="1084629"/>
            <a:ext cx="8568457" cy="5141074"/>
          </a:xfrm>
          <a:prstGeom prst="rect">
            <a:avLst/>
          </a:prstGeom>
        </p:spPr>
      </p:pic>
    </p:spTree>
    <p:extLst>
      <p:ext uri="{BB962C8B-B14F-4D97-AF65-F5344CB8AC3E}">
        <p14:creationId xmlns:p14="http://schemas.microsoft.com/office/powerpoint/2010/main" val="18153954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D9CAC-E916-B2D2-19BE-FA88D0C55B42}"/>
              </a:ext>
            </a:extLst>
          </p:cNvPr>
          <p:cNvSpPr>
            <a:spLocks noGrp="1"/>
          </p:cNvSpPr>
          <p:nvPr>
            <p:ph type="title"/>
          </p:nvPr>
        </p:nvSpPr>
        <p:spPr/>
        <p:txBody>
          <a:bodyPr/>
          <a:lstStyle/>
          <a:p>
            <a:r>
              <a:rPr lang="en-US" dirty="0"/>
              <a:t>Exploratory Analysis: Email vs. Mail Engagement Shelf Life</a:t>
            </a:r>
          </a:p>
        </p:txBody>
      </p:sp>
      <p:sp>
        <p:nvSpPr>
          <p:cNvPr id="3" name="TextBox 2">
            <a:extLst>
              <a:ext uri="{FF2B5EF4-FFF2-40B4-BE49-F238E27FC236}">
                <a16:creationId xmlns:a16="http://schemas.microsoft.com/office/drawing/2014/main" id="{0794A561-E74A-A891-97F9-57AA8BB71EAC}"/>
              </a:ext>
            </a:extLst>
          </p:cNvPr>
          <p:cNvSpPr txBox="1"/>
          <p:nvPr/>
        </p:nvSpPr>
        <p:spPr>
          <a:xfrm>
            <a:off x="464486" y="1001495"/>
            <a:ext cx="10920031"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alibri" panose="020F0502020204030204" pitchFamily="34" charset="0"/>
                <a:ea typeface="Calibri" panose="020F0502020204030204" pitchFamily="34" charset="0"/>
                <a:cs typeface="Calibri" panose="020F0502020204030204" pitchFamily="34" charset="0"/>
              </a:rPr>
              <a:t>The timing and length of effect of different contact methods varies significantly</a:t>
            </a:r>
            <a:r>
              <a:rPr lang="en-US" sz="2400" i="1" dirty="0">
                <a:latin typeface="Calibri" panose="020F0502020204030204" pitchFamily="34" charset="0"/>
                <a:ea typeface="Calibri" panose="020F0502020204030204" pitchFamily="34" charset="0"/>
                <a:cs typeface="Calibri" panose="020F0502020204030204" pitchFamily="34" charset="0"/>
              </a:rPr>
              <a:t> </a:t>
            </a:r>
          </a:p>
          <a:p>
            <a:pPr algn="ctr"/>
            <a:endParaRPr lang="en-US" sz="2400" i="1" dirty="0">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descr="Chart&#10;&#10;Description automatically generated">
            <a:extLst>
              <a:ext uri="{FF2B5EF4-FFF2-40B4-BE49-F238E27FC236}">
                <a16:creationId xmlns:a16="http://schemas.microsoft.com/office/drawing/2014/main" id="{F0B28A67-8AE9-4B1F-740C-01EFA2C7A0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6420" y="1714245"/>
            <a:ext cx="5617469" cy="4477482"/>
          </a:xfrm>
          <a:prstGeom prst="rect">
            <a:avLst/>
          </a:prstGeom>
          <a:ln>
            <a:solidFill>
              <a:schemeClr val="tx1"/>
            </a:solidFill>
          </a:ln>
        </p:spPr>
      </p:pic>
      <p:pic>
        <p:nvPicPr>
          <p:cNvPr id="9" name="Picture 8" descr="Diagram&#10;&#10;Description automatically generated">
            <a:extLst>
              <a:ext uri="{FF2B5EF4-FFF2-40B4-BE49-F238E27FC236}">
                <a16:creationId xmlns:a16="http://schemas.microsoft.com/office/drawing/2014/main" id="{0D7E3233-CDC4-75C5-5636-3A1BDB682B3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032" y="1714245"/>
            <a:ext cx="5846664" cy="4477482"/>
          </a:xfrm>
          <a:prstGeom prst="rect">
            <a:avLst/>
          </a:prstGeom>
          <a:ln>
            <a:solidFill>
              <a:schemeClr val="tx1"/>
            </a:solidFill>
          </a:ln>
        </p:spPr>
      </p:pic>
    </p:spTree>
    <p:extLst>
      <p:ext uri="{BB962C8B-B14F-4D97-AF65-F5344CB8AC3E}">
        <p14:creationId xmlns:p14="http://schemas.microsoft.com/office/powerpoint/2010/main" val="39268997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22E0B-B204-55B4-80C0-43F02E3D48D0}"/>
              </a:ext>
            </a:extLst>
          </p:cNvPr>
          <p:cNvSpPr>
            <a:spLocks noGrp="1"/>
          </p:cNvSpPr>
          <p:nvPr>
            <p:ph type="title"/>
          </p:nvPr>
        </p:nvSpPr>
        <p:spPr>
          <a:xfrm>
            <a:off x="541866" y="321471"/>
            <a:ext cx="11108267" cy="437364"/>
          </a:xfrm>
        </p:spPr>
        <p:txBody>
          <a:bodyPr/>
          <a:lstStyle/>
          <a:p>
            <a:r>
              <a:rPr lang="en-US" dirty="0"/>
              <a:t>Exploratory Analysis Complications: Overlapping Communications</a:t>
            </a:r>
          </a:p>
        </p:txBody>
      </p:sp>
      <p:sp>
        <p:nvSpPr>
          <p:cNvPr id="3" name="TextBox 2">
            <a:extLst>
              <a:ext uri="{FF2B5EF4-FFF2-40B4-BE49-F238E27FC236}">
                <a16:creationId xmlns:a16="http://schemas.microsoft.com/office/drawing/2014/main" id="{21DD6A6E-3C07-3F31-58C3-E1B2EB4B4A61}"/>
              </a:ext>
            </a:extLst>
          </p:cNvPr>
          <p:cNvSpPr txBox="1"/>
          <p:nvPr/>
        </p:nvSpPr>
        <p:spPr>
          <a:xfrm>
            <a:off x="398244" y="1005129"/>
            <a:ext cx="11251889" cy="4893647"/>
          </a:xfrm>
          <a:prstGeom prst="rect">
            <a:avLst/>
          </a:prstGeom>
          <a:noFill/>
        </p:spPr>
        <p:txBody>
          <a:bodyPr wrap="square" rtlCol="0">
            <a:spAutoFit/>
          </a:bodyPr>
          <a:lstStyle/>
          <a:p>
            <a:r>
              <a:rPr lang="en-US" sz="2400" dirty="0">
                <a:latin typeface="Calibri" panose="020F0502020204030204" pitchFamily="34" charset="0"/>
                <a:ea typeface="Calibri" panose="020F0502020204030204" pitchFamily="34" charset="0"/>
                <a:cs typeface="Calibri" panose="020F0502020204030204" pitchFamily="34" charset="0"/>
              </a:rPr>
              <a:t>Emails have immediate impact while the impact of mailings is observed days after send out.</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When emails and mailings are sent around the same time, it makes it difficult to isolate the impact of one method on authentication code burn rates.</a:t>
            </a: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For 182 mailouts sent during survey years 2017-2022:</a:t>
            </a:r>
          </a:p>
          <a:p>
            <a:pPr marL="342900" indent="-342900">
              <a:buFont typeface="Courier New" panose="02070309020205020404" pitchFamily="49" charset="0"/>
              <a:buChar char="o"/>
            </a:pPr>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US" sz="2400"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Courier New" panose="02070309020205020404" pitchFamily="49" charset="0"/>
              <a:buChar char="o"/>
            </a:pPr>
            <a:endParaRPr lang="en-US" sz="2400" dirty="0">
              <a:latin typeface="Calibri" panose="020F0502020204030204" pitchFamily="34" charset="0"/>
              <a:ea typeface="Calibri" panose="020F0502020204030204" pitchFamily="34" charset="0"/>
              <a:cs typeface="Calibri" panose="020F0502020204030204" pitchFamily="34" charset="0"/>
            </a:endParaRPr>
          </a:p>
          <a:p>
            <a:pPr marL="342900" indent="-342900">
              <a:buFont typeface="Courier New" panose="02070309020205020404" pitchFamily="49" charset="0"/>
              <a:buChar char="o"/>
            </a:pPr>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8F31A896-C7BE-191D-CE5E-B623133DC059}"/>
              </a:ext>
            </a:extLst>
          </p:cNvPr>
          <p:cNvSpPr txBox="1"/>
          <p:nvPr/>
        </p:nvSpPr>
        <p:spPr>
          <a:xfrm>
            <a:off x="8831506" y="4051717"/>
            <a:ext cx="2774559" cy="1938992"/>
          </a:xfrm>
          <a:prstGeom prst="rect">
            <a:avLst/>
          </a:prstGeom>
          <a:noFill/>
        </p:spPr>
        <p:txBody>
          <a:bodyPr wrap="square" rtlCol="0">
            <a:spAutoFit/>
          </a:bodyPr>
          <a:lstStyle/>
          <a:p>
            <a:r>
              <a:rPr lang="en-US" sz="2400" dirty="0">
                <a:latin typeface="Calibri" panose="020F0502020204030204" pitchFamily="34" charset="0"/>
                <a:ea typeface="Calibri" panose="020F0502020204030204" pitchFamily="34" charset="0"/>
                <a:cs typeface="Calibri" panose="020F0502020204030204" pitchFamily="34" charset="0"/>
              </a:rPr>
              <a:t>A quarter of mailouts had at least 1 email sent 3-7 days after mailing (peak activity time)</a:t>
            </a:r>
          </a:p>
        </p:txBody>
      </p:sp>
      <p:sp>
        <p:nvSpPr>
          <p:cNvPr id="8" name="TextBox 7">
            <a:extLst>
              <a:ext uri="{FF2B5EF4-FFF2-40B4-BE49-F238E27FC236}">
                <a16:creationId xmlns:a16="http://schemas.microsoft.com/office/drawing/2014/main" id="{9D95802B-4781-846C-9B26-089355ED9B7A}"/>
              </a:ext>
            </a:extLst>
          </p:cNvPr>
          <p:cNvSpPr txBox="1"/>
          <p:nvPr/>
        </p:nvSpPr>
        <p:spPr>
          <a:xfrm>
            <a:off x="3132925" y="4029087"/>
            <a:ext cx="2327695" cy="1938992"/>
          </a:xfrm>
          <a:prstGeom prst="rect">
            <a:avLst/>
          </a:prstGeom>
          <a:noFill/>
        </p:spPr>
        <p:txBody>
          <a:bodyPr wrap="square" rtlCol="0">
            <a:spAutoFit/>
          </a:bodyPr>
          <a:lstStyle/>
          <a:p>
            <a:r>
              <a:rPr lang="en-US" sz="2400" dirty="0">
                <a:latin typeface="Calibri" panose="020F0502020204030204" pitchFamily="34" charset="0"/>
                <a:ea typeface="Calibri" panose="020F0502020204030204" pitchFamily="34" charset="0"/>
                <a:cs typeface="Calibri" panose="020F0502020204030204" pitchFamily="34" charset="0"/>
              </a:rPr>
              <a:t>About half of mailouts had at least 1 email sent within 2 weeks of mailing</a:t>
            </a:r>
          </a:p>
        </p:txBody>
      </p:sp>
      <p:graphicFrame>
        <p:nvGraphicFramePr>
          <p:cNvPr id="11" name="Chart 10">
            <a:extLst>
              <a:ext uri="{FF2B5EF4-FFF2-40B4-BE49-F238E27FC236}">
                <a16:creationId xmlns:a16="http://schemas.microsoft.com/office/drawing/2014/main" id="{09389C2E-18A3-70DA-A07A-3F3CF83DA1F7}"/>
              </a:ext>
            </a:extLst>
          </p:cNvPr>
          <p:cNvGraphicFramePr/>
          <p:nvPr>
            <p:extLst>
              <p:ext uri="{D42A27DB-BD31-4B8C-83A1-F6EECF244321}">
                <p14:modId xmlns:p14="http://schemas.microsoft.com/office/powerpoint/2010/main" val="3692653540"/>
              </p:ext>
            </p:extLst>
          </p:nvPr>
        </p:nvGraphicFramePr>
        <p:xfrm>
          <a:off x="-203194" y="3316182"/>
          <a:ext cx="3485004" cy="3394321"/>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a:extLst>
              <a:ext uri="{FF2B5EF4-FFF2-40B4-BE49-F238E27FC236}">
                <a16:creationId xmlns:a16="http://schemas.microsoft.com/office/drawing/2014/main" id="{BF6F1515-3A4E-42AC-FE31-D21AEC29A3D1}"/>
              </a:ext>
            </a:extLst>
          </p:cNvPr>
          <p:cNvSpPr txBox="1"/>
          <p:nvPr/>
        </p:nvSpPr>
        <p:spPr>
          <a:xfrm>
            <a:off x="1066741" y="4634920"/>
            <a:ext cx="1316082" cy="842090"/>
          </a:xfrm>
          <a:prstGeom prst="rect">
            <a:avLst/>
          </a:prstGeom>
          <a:noFill/>
        </p:spPr>
        <p:txBody>
          <a:bodyPr wrap="square">
            <a:spAutoFit/>
          </a:bodyPr>
          <a:lstStyle/>
          <a:p>
            <a:pPr marL="0" marR="0" indent="0" algn="ctr" defTabSz="914400" rtl="0" eaLnBrk="0" fontAlgn="base" latinLnBrk="0" hangingPunct="0">
              <a:lnSpc>
                <a:spcPct val="106000"/>
              </a:lnSpc>
              <a:spcBef>
                <a:spcPct val="0"/>
              </a:spcBef>
              <a:spcAft>
                <a:spcPct val="0"/>
              </a:spcAft>
              <a:buClrTx/>
              <a:buSzTx/>
              <a:buFontTx/>
              <a:buNone/>
              <a:tabLst/>
            </a:pPr>
            <a:r>
              <a:rPr lang="en-US" sz="4800" dirty="0">
                <a:latin typeface="Calibri" panose="020F0502020204030204" pitchFamily="34" charset="0"/>
                <a:ea typeface="Calibri" panose="020F0502020204030204" pitchFamily="34" charset="0"/>
                <a:cs typeface="Calibri" panose="020F0502020204030204" pitchFamily="34" charset="0"/>
              </a:rPr>
              <a:t>51</a:t>
            </a:r>
            <a:r>
              <a:rPr kumimoji="0" lang="en-US" sz="4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t>
            </a:r>
          </a:p>
        </p:txBody>
      </p:sp>
      <p:graphicFrame>
        <p:nvGraphicFramePr>
          <p:cNvPr id="14" name="Chart 13">
            <a:extLst>
              <a:ext uri="{FF2B5EF4-FFF2-40B4-BE49-F238E27FC236}">
                <a16:creationId xmlns:a16="http://schemas.microsoft.com/office/drawing/2014/main" id="{8B97C0A8-74AF-634A-FA5C-1FED54FEFA16}"/>
              </a:ext>
            </a:extLst>
          </p:cNvPr>
          <p:cNvGraphicFramePr/>
          <p:nvPr>
            <p:extLst>
              <p:ext uri="{D42A27DB-BD31-4B8C-83A1-F6EECF244321}">
                <p14:modId xmlns:p14="http://schemas.microsoft.com/office/powerpoint/2010/main" val="1682011995"/>
              </p:ext>
            </p:extLst>
          </p:nvPr>
        </p:nvGraphicFramePr>
        <p:xfrm>
          <a:off x="5346502" y="3316182"/>
          <a:ext cx="3485004" cy="3394321"/>
        </p:xfrm>
        <a:graphic>
          <a:graphicData uri="http://schemas.openxmlformats.org/drawingml/2006/chart">
            <c:chart xmlns:c="http://schemas.openxmlformats.org/drawingml/2006/chart" xmlns:r="http://schemas.openxmlformats.org/officeDocument/2006/relationships" r:id="rId4"/>
          </a:graphicData>
        </a:graphic>
      </p:graphicFrame>
      <p:sp>
        <p:nvSpPr>
          <p:cNvPr id="15" name="TextBox 14">
            <a:extLst>
              <a:ext uri="{FF2B5EF4-FFF2-40B4-BE49-F238E27FC236}">
                <a16:creationId xmlns:a16="http://schemas.microsoft.com/office/drawing/2014/main" id="{B932F835-FE7E-C50F-7767-EE2F3A5F1C76}"/>
              </a:ext>
            </a:extLst>
          </p:cNvPr>
          <p:cNvSpPr txBox="1"/>
          <p:nvPr/>
        </p:nvSpPr>
        <p:spPr>
          <a:xfrm>
            <a:off x="6654285" y="4684160"/>
            <a:ext cx="1316082" cy="842090"/>
          </a:xfrm>
          <a:prstGeom prst="rect">
            <a:avLst/>
          </a:prstGeom>
          <a:noFill/>
        </p:spPr>
        <p:txBody>
          <a:bodyPr wrap="square">
            <a:spAutoFit/>
          </a:bodyPr>
          <a:lstStyle/>
          <a:p>
            <a:pPr marL="0" marR="0" indent="0" algn="ctr" defTabSz="914400" rtl="0" eaLnBrk="0" fontAlgn="base" latinLnBrk="0" hangingPunct="0">
              <a:lnSpc>
                <a:spcPct val="106000"/>
              </a:lnSpc>
              <a:spcBef>
                <a:spcPct val="0"/>
              </a:spcBef>
              <a:spcAft>
                <a:spcPct val="0"/>
              </a:spcAft>
              <a:buClrTx/>
              <a:buSzTx/>
              <a:buFontTx/>
              <a:buNone/>
              <a:tabLst/>
            </a:pPr>
            <a:r>
              <a:rPr kumimoji="0" lang="en-US" sz="4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25%</a:t>
            </a:r>
          </a:p>
        </p:txBody>
      </p:sp>
    </p:spTree>
    <p:extLst>
      <p:ext uri="{BB962C8B-B14F-4D97-AF65-F5344CB8AC3E}">
        <p14:creationId xmlns:p14="http://schemas.microsoft.com/office/powerpoint/2010/main" val="3115518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3FE3A-D82D-2497-D36E-F8A0F5B4CFB9}"/>
              </a:ext>
            </a:extLst>
          </p:cNvPr>
          <p:cNvSpPr>
            <a:spLocks noGrp="1"/>
          </p:cNvSpPr>
          <p:nvPr>
            <p:ph type="title"/>
          </p:nvPr>
        </p:nvSpPr>
        <p:spPr/>
        <p:txBody>
          <a:bodyPr/>
          <a:lstStyle/>
          <a:p>
            <a:r>
              <a:rPr lang="en-US" dirty="0"/>
              <a:t>Limitations &amp; Recommendations</a:t>
            </a:r>
          </a:p>
        </p:txBody>
      </p:sp>
      <p:sp>
        <p:nvSpPr>
          <p:cNvPr id="5" name="TextBox 4">
            <a:extLst>
              <a:ext uri="{FF2B5EF4-FFF2-40B4-BE49-F238E27FC236}">
                <a16:creationId xmlns:a16="http://schemas.microsoft.com/office/drawing/2014/main" id="{3F2481E0-722C-DB13-2EE0-AB2F1B4C3E26}"/>
              </a:ext>
            </a:extLst>
          </p:cNvPr>
          <p:cNvSpPr txBox="1"/>
          <p:nvPr/>
        </p:nvSpPr>
        <p:spPr>
          <a:xfrm>
            <a:off x="389209" y="1068572"/>
            <a:ext cx="10792920"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latin typeface="Calibri" panose="020F0502020204030204" pitchFamily="34" charset="0"/>
                <a:ea typeface="Calibri" panose="020F0502020204030204" pitchFamily="34" charset="0"/>
                <a:cs typeface="Calibri" panose="020F0502020204030204" pitchFamily="34" charset="0"/>
              </a:rPr>
              <a:t>Limitations:</a:t>
            </a:r>
          </a:p>
          <a:p>
            <a:pPr marL="342900" indent="-342900">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Unable to link respondents with communication they received </a:t>
            </a:r>
          </a:p>
          <a:p>
            <a:pPr marL="800100" lvl="1" indent="-342900">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Unable to model relationship between communication methods and respondent engagement</a:t>
            </a:r>
          </a:p>
          <a:p>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US" sz="2400" dirty="0">
              <a:latin typeface="Calibri" panose="020F0502020204030204" pitchFamily="34" charset="0"/>
              <a:ea typeface="Calibri" panose="020F0502020204030204" pitchFamily="34" charset="0"/>
              <a:cs typeface="Calibri" panose="020F0502020204030204" pitchFamily="34" charset="0"/>
            </a:endParaRPr>
          </a:p>
          <a:p>
            <a:r>
              <a:rPr lang="en-US" sz="2400" dirty="0">
                <a:latin typeface="Calibri" panose="020F0502020204030204" pitchFamily="34" charset="0"/>
                <a:ea typeface="Calibri" panose="020F0502020204030204" pitchFamily="34" charset="0"/>
                <a:cs typeface="Calibri" panose="020F0502020204030204" pitchFamily="34" charset="0"/>
              </a:rPr>
              <a:t>Recommendations:</a:t>
            </a:r>
          </a:p>
          <a:p>
            <a:pPr marL="342900" indent="-342900">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Minimize the use of emails in the week following mailouts to better discern the impact that mail specifically has on survey engagement</a:t>
            </a:r>
          </a:p>
          <a:p>
            <a:pPr marL="342900" indent="-342900">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Maintain historical records for the contact efforts over the statistical period</a:t>
            </a:r>
          </a:p>
          <a:p>
            <a:pPr marL="342900" indent="-342900">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Store data for the different communication strategies (mail/email/call/robocall) in one parent folder</a:t>
            </a:r>
          </a:p>
          <a:p>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US" sz="2400" dirty="0">
              <a:latin typeface="Calibri" panose="020F0502020204030204" pitchFamily="34" charset="0"/>
              <a:ea typeface="Calibri" panose="020F0502020204030204" pitchFamily="34" charset="0"/>
              <a:cs typeface="Calibri" panose="020F0502020204030204" pitchFamily="34" charset="0"/>
            </a:endParaRPr>
          </a:p>
          <a:p>
            <a:endParaRPr lang="en-US" sz="2400" i="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5744949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Census HRD Template_Divid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4_Deloitte_US_Onscreen">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1"/>
        </a:solidFill>
        <a:ln w="19050" algn="ctr">
          <a:noFill/>
          <a:miter lim="800000"/>
          <a:headEnd/>
          <a:tailEnd/>
        </a:ln>
      </a:spPr>
      <a:bodyPr wrap="square" lIns="88900" tIns="88900" rIns="88900" bIns="88900" rtlCol="0" anchor="ctr"/>
      <a:lstStyle>
        <a:defPPr marL="0" marR="0" indent="0" algn="ctr" defTabSz="1219170" rtl="0" eaLnBrk="1" fontAlgn="auto" latinLnBrk="0" hangingPunct="1">
          <a:lnSpc>
            <a:spcPct val="106000"/>
          </a:lnSpc>
          <a:spcBef>
            <a:spcPts val="0"/>
          </a:spcBef>
          <a:spcAft>
            <a:spcPts val="0"/>
          </a:spcAft>
          <a:buClrTx/>
          <a:buSzTx/>
          <a:buFont typeface="Wingdings 2" pitchFamily="18" charset="2"/>
          <a:buNone/>
          <a:tabLst/>
          <a:defRPr kumimoji="0" sz="1600" b="1" i="0" u="none" strike="noStrike" kern="1200" cap="none" spc="0" normalizeH="0" baseline="0" noProof="0" dirty="0" smtClean="0">
            <a:ln>
              <a:noFill/>
            </a:ln>
            <a:solidFill>
              <a:prstClr val="white"/>
            </a:solidFill>
            <a:effectLst/>
            <a:uLnTx/>
            <a:uFillTx/>
            <a:latin typeface="Verdana"/>
            <a:ea typeface="+mn-ea"/>
            <a:cs typeface="+mn-cs"/>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1" id="{81437FCE-F9C7-42CA-A8FF-0402FCD34AF0}" vid="{44A9CB49-6606-4E4B-9548-672F385C8FED}"/>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6_Census HRD Template_Content">
  <a:themeElements>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Report Template_REL2_0325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lnDef>
  </a:objectDefaults>
  <a:extraClrSchemeLst>
    <a:extraClrScheme>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1_Census HRD Template_Content">
  <a:themeElements>
    <a:clrScheme name="census">
      <a:dk1>
        <a:srgbClr val="000000"/>
      </a:dk1>
      <a:lt1>
        <a:srgbClr val="FFFFFF"/>
      </a:lt1>
      <a:dk2>
        <a:srgbClr val="99CC00"/>
      </a:dk2>
      <a:lt2>
        <a:srgbClr val="009999"/>
      </a:lt2>
      <a:accent1>
        <a:srgbClr val="26C6DA"/>
      </a:accent1>
      <a:accent2>
        <a:srgbClr val="112E51"/>
      </a:accent2>
      <a:accent3>
        <a:srgbClr val="FF7043"/>
      </a:accent3>
      <a:accent4>
        <a:srgbClr val="78909C"/>
      </a:accent4>
      <a:accent5>
        <a:srgbClr val="2E78D2"/>
      </a:accent5>
      <a:accent6>
        <a:srgbClr val="006C7A"/>
      </a:accent6>
      <a:hlink>
        <a:srgbClr val="FFBEA9"/>
      </a:hlink>
      <a:folHlink>
        <a:srgbClr val="4066B2"/>
      </a:folHlink>
    </a:clrScheme>
    <a:fontScheme name="US Consulting Report Template_REL2_0325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lnDef>
  </a:objectDefaults>
  <a:extraClrSchemeLst>
    <a:extraClrScheme>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8_Census HRD Template_Content">
  <a:themeElements>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Report Template_REL2_0325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lnDef>
  </a:objectDefaults>
  <a:extraClrSchemeLst>
    <a:extraClrScheme>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0_Census HRD Template_Content">
  <a:themeElements>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Report Template_REL2_0325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lnDef>
  </a:objectDefaults>
  <a:extraClrSchemeLst>
    <a:extraClrScheme>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1_Census HRD Template_Content">
  <a:themeElements>
    <a:clrScheme name="Census 2020">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Report Template_REL2_0325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lnDef>
  </a:objectDefaults>
  <a:extraClrSchemeLst>
    <a:extraClrScheme>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Deloitte Consulting Scrapbook">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_CommercialOrg_template_2020" id="{D32F86C5-6E97-174B-AF1F-49E790DA0834}" vid="{A6D12DED-5EF3-5249-A518-6826C0E517DB}"/>
    </a:ext>
  </a:extLst>
</a:theme>
</file>

<file path=ppt/theme/theme8.xml><?xml version="1.0" encoding="utf-8"?>
<a:theme xmlns:a="http://schemas.openxmlformats.org/drawingml/2006/main" name="Census HRD Template_Content">
  <a:themeElements>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Report Template_REL2_0325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lnDef>
  </a:objectDefaults>
  <a:extraClrSchemeLst>
    <a:extraClrScheme>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6_Census HRD Template_Content">
  <a:themeElements>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Report Template_REL2_03250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0" i="0" u="none" strike="noStrike" cap="none" normalizeH="0" baseline="0" smtClean="0">
            <a:ln>
              <a:noFill/>
            </a:ln>
            <a:solidFill>
              <a:schemeClr val="tx1"/>
            </a:solidFill>
            <a:effectLst/>
            <a:latin typeface="Arial" charset="0"/>
          </a:defRPr>
        </a:defPPr>
      </a:lstStyle>
    </a:lnDef>
  </a:objectDefaults>
  <a:extraClrSchemeLst>
    <a:extraClrScheme>
      <a:clrScheme name="US Consulting Report Template_REL2_032508 1">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Welcome Kit.pptx  -  Read-Only" id="{E77045A0-13F5-4376-B507-D5E9C767A311}" vid="{4173694F-1D36-45BD-99F4-33345F6C062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5A38555E546CE45A7EB91646E13C12D" ma:contentTypeVersion="12" ma:contentTypeDescription="Create a new document." ma:contentTypeScope="" ma:versionID="7fd2420e89b6a014aca7853bef84d912">
  <xsd:schema xmlns:xsd="http://www.w3.org/2001/XMLSchema" xmlns:xs="http://www.w3.org/2001/XMLSchema" xmlns:p="http://schemas.microsoft.com/office/2006/metadata/properties" xmlns:ns2="ac963504-f374-4401-bbe7-14f73adc32bb" xmlns:ns3="646cee3a-ec84-42d2-be47-c03d27c2e819" targetNamespace="http://schemas.microsoft.com/office/2006/metadata/properties" ma:root="true" ma:fieldsID="7f00915d854242bd96f2cf4eb6733307" ns2:_="" ns3:_="">
    <xsd:import namespace="ac963504-f374-4401-bbe7-14f73adc32bb"/>
    <xsd:import namespace="646cee3a-ec84-42d2-be47-c03d27c2e819"/>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c963504-f374-4401-bbe7-14f73adc32b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46cee3a-ec84-42d2-be47-c03d27c2e819"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646cee3a-ec84-42d2-be47-c03d27c2e819">
      <UserInfo>
        <DisplayName>Julia Downs (CENSUS/HRD FED)</DisplayName>
        <AccountId>196</AccountId>
        <AccountType/>
      </UserInfo>
      <UserInfo>
        <DisplayName>Jennifer Wagner (CENSUS/HRD FED)</DisplayName>
        <AccountId>197</AccountId>
        <AccountType/>
      </UserInfo>
      <UserInfo>
        <DisplayName>Brian D Harper (CENSUS/HRD FED)</DisplayName>
        <AccountId>198</AccountId>
        <AccountType/>
      </UserInfo>
      <UserInfo>
        <DisplayName>Latasha F Ellis (CENSUS/HRD FED)</DisplayName>
        <AccountId>199</AccountId>
        <AccountType/>
      </UserInfo>
      <UserInfo>
        <DisplayName>Troy Jerrel Brightson (CENSUS/HRD FED)</DisplayName>
        <AccountId>31</AccountId>
        <AccountType/>
      </UserInfo>
      <UserInfo>
        <DisplayName>Demetra R Lewis (CENSUS/HRD FED)</DisplayName>
        <AccountId>22</AccountId>
        <AccountType/>
      </UserInfo>
      <UserInfo>
        <DisplayName>Michelle H Kim (CENSUS/HRD FED)</DisplayName>
        <AccountId>200</AccountId>
        <AccountType/>
      </UserInfo>
      <UserInfo>
        <DisplayName>Stacy Chalmers (CENSUS/HRD FED)</DisplayName>
        <AccountId>313</AccountId>
        <AccountType/>
      </UserInfo>
      <UserInfo>
        <DisplayName>Susan R Deputy (CENSUS/HRD FED)</DisplayName>
        <AccountId>325</AccountId>
        <AccountType/>
      </UserInfo>
      <UserInfo>
        <DisplayName>Mary Michael (CENSUS/HRD FED)</DisplayName>
        <AccountId>194</AccountId>
        <AccountType/>
      </UserInfo>
      <UserInfo>
        <DisplayName>Alvin C Tucker (CENSUS/HRD FED)</DisplayName>
        <AccountId>326</AccountId>
        <AccountType/>
      </UserInfo>
      <UserInfo>
        <DisplayName>Jeffrey R Perry (CENSUS/HRD FED)</DisplayName>
        <AccountId>327</AccountId>
        <AccountType/>
      </UserInfo>
      <UserInfo>
        <DisplayName>Curtis Wiggins (CENSUS/HRD FED)</DisplayName>
        <AccountId>12</AccountId>
        <AccountType/>
      </UserInfo>
      <UserInfo>
        <DisplayName>Sabrina O Lowery (CENSUS/HRD FED)</DisplayName>
        <AccountId>328</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61C8101-0053-49FB-B9DB-2825B4A4FC37}">
  <ds:schemaRefs>
    <ds:schemaRef ds:uri="646cee3a-ec84-42d2-be47-c03d27c2e819"/>
    <ds:schemaRef ds:uri="ac963504-f374-4401-bbe7-14f73adc32b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2B6D5C8-2D18-4A11-9766-190EEFC1418F}">
  <ds:schemaRefs>
    <ds:schemaRef ds:uri="http://purl.org/dc/dcmitype/"/>
    <ds:schemaRef ds:uri="http://purl.org/dc/elements/1.1/"/>
    <ds:schemaRef ds:uri="http://schemas.microsoft.com/office/2006/metadata/properties"/>
    <ds:schemaRef ds:uri="646cee3a-ec84-42d2-be47-c03d27c2e819"/>
    <ds:schemaRef ds:uri="http://schemas.microsoft.com/office/2006/documentManagement/types"/>
    <ds:schemaRef ds:uri="http://purl.org/dc/terms/"/>
    <ds:schemaRef ds:uri="ac963504-f374-4401-bbe7-14f73adc32bb"/>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AE23DAE3-7BC6-4D24-BE1C-013893D39D30}">
  <ds:schemaRefs>
    <ds:schemaRef ds:uri="http://schemas.microsoft.com/sharepoint/v3/contenttype/forms"/>
  </ds:schemaRefs>
</ds:datastoreItem>
</file>

<file path=docMetadata/LabelInfo.xml><?xml version="1.0" encoding="utf-8"?>
<clbl:labelList xmlns:clbl="http://schemas.microsoft.com/office/2020/mipLabelMetadata">
  <clbl:label id="{2fba0f0c-66c0-4efa-89d0-0a86cf0a5cdd}" enabled="1" method="Privileged" siteId="{3aa716f1-e559-41ce-a530-47d18313c603}" removed="0"/>
</clbl:labelList>
</file>

<file path=docProps/app.xml><?xml version="1.0" encoding="utf-8"?>
<Properties xmlns="http://schemas.openxmlformats.org/officeDocument/2006/extended-properties" xmlns:vt="http://schemas.openxmlformats.org/officeDocument/2006/docPropsVTypes">
  <TotalTime>5681</TotalTime>
  <Words>955</Words>
  <Application>Microsoft Office PowerPoint</Application>
  <PresentationFormat>Widescreen</PresentationFormat>
  <Paragraphs>120</Paragraphs>
  <Slides>11</Slides>
  <Notes>9</Notes>
  <HiddenSlides>0</HiddenSlides>
  <MMClips>0</MMClips>
  <ScaleCrop>false</ScaleCrop>
  <HeadingPairs>
    <vt:vector size="8" baseType="variant">
      <vt:variant>
        <vt:lpstr>Fonts Used</vt:lpstr>
      </vt:variant>
      <vt:variant>
        <vt:i4>13</vt:i4>
      </vt:variant>
      <vt:variant>
        <vt:lpstr>Theme</vt:lpstr>
      </vt:variant>
      <vt:variant>
        <vt:i4>10</vt:i4>
      </vt:variant>
      <vt:variant>
        <vt:lpstr>Embedded OLE Servers</vt:lpstr>
      </vt:variant>
      <vt:variant>
        <vt:i4>1</vt:i4>
      </vt:variant>
      <vt:variant>
        <vt:lpstr>Slide Titles</vt:lpstr>
      </vt:variant>
      <vt:variant>
        <vt:i4>11</vt:i4>
      </vt:variant>
    </vt:vector>
  </HeadingPairs>
  <TitlesOfParts>
    <vt:vector size="35" baseType="lpstr">
      <vt:lpstr>Arial</vt:lpstr>
      <vt:lpstr>Calibri</vt:lpstr>
      <vt:lpstr>Calibri Light</vt:lpstr>
      <vt:lpstr>Chronicle Display Black</vt:lpstr>
      <vt:lpstr>Courier New</vt:lpstr>
      <vt:lpstr>Nexa Black</vt:lpstr>
      <vt:lpstr>Open Sans</vt:lpstr>
      <vt:lpstr>Open Sans Light</vt:lpstr>
      <vt:lpstr>Open Sans Semibold</vt:lpstr>
      <vt:lpstr>Symbol</vt:lpstr>
      <vt:lpstr>Verdana</vt:lpstr>
      <vt:lpstr>Wingdings</vt:lpstr>
      <vt:lpstr>Wingdings 2</vt:lpstr>
      <vt:lpstr>1_Census HRD Template_Divider</vt:lpstr>
      <vt:lpstr>16_Census HRD Template_Content</vt:lpstr>
      <vt:lpstr>11_Census HRD Template_Content</vt:lpstr>
      <vt:lpstr>8_Census HRD Template_Content</vt:lpstr>
      <vt:lpstr>10_Census HRD Template_Content</vt:lpstr>
      <vt:lpstr>1_Census HRD Template_Content</vt:lpstr>
      <vt:lpstr>Deloitte Consulting Scrapbook</vt:lpstr>
      <vt:lpstr>Census HRD Template_Content</vt:lpstr>
      <vt:lpstr>6_Census HRD Template_Content</vt:lpstr>
      <vt:lpstr>4_Deloitte_US_Onscreen</vt:lpstr>
      <vt:lpstr>think-cell Slide</vt:lpstr>
      <vt:lpstr>PowerPoint Presentation</vt:lpstr>
      <vt:lpstr>Background</vt:lpstr>
      <vt:lpstr>Exploratory Analysis: Communication Over the Years</vt:lpstr>
      <vt:lpstr>Exploratory Analysis: Respondent Engagement (Burn Rate) Over Time</vt:lpstr>
      <vt:lpstr>Exploratory Analysis: Due Date Reminder Timing </vt:lpstr>
      <vt:lpstr>Exploratory Analysis: Contact Efforts and Burn Rate</vt:lpstr>
      <vt:lpstr>Exploratory Analysis: Email vs. Mail Engagement Shelf Life</vt:lpstr>
      <vt:lpstr>Exploratory Analysis Complications: Overlapping Communications</vt:lpstr>
      <vt:lpstr>Limitations &amp; Recommendations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Waldman, Julia</dc:creator>
  <cp:lastModifiedBy>Katharyn Stuart Loweth (CENSUS/EWD CTR)</cp:lastModifiedBy>
  <cp:revision>384</cp:revision>
  <dcterms:created xsi:type="dcterms:W3CDTF">2022-11-30T16:59:26Z</dcterms:created>
  <dcterms:modified xsi:type="dcterms:W3CDTF">2024-08-08T15:05:39Z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2022-11-30T16:59:26Z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af3d4772-5456-4fd1-8e7b-a254cc1608d4</vt:lpwstr>
  </property>
  <property fmtid="{D5CDD505-2E9C-101B-9397-08002B2CF9AE}" pid="8" name="MSIP_Label_ea60d57e-af5b-4752-ac57-3e4f28ca11dc_ContentBits">
    <vt:lpwstr>0</vt:lpwstr>
  </property>
  <property fmtid="{D5CDD505-2E9C-101B-9397-08002B2CF9AE}" pid="9" name="ContentTypeId">
    <vt:lpwstr>0x01010095A38555E546CE45A7EB91646E13C12D</vt:lpwstr>
  </property>
</Properties>
</file>